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6" r:id="rId5"/>
    <p:sldId id="269" r:id="rId6"/>
    <p:sldId id="270" r:id="rId7"/>
    <p:sldId id="271" r:id="rId8"/>
    <p:sldId id="262" r:id="rId9"/>
    <p:sldId id="265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7DA5-06BE-47AF-A3B5-668506716360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AD8D-EA64-47E6-A919-93B6EFECFC2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863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7DA5-06BE-47AF-A3B5-668506716360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AD8D-EA64-47E6-A919-93B6EFECFC2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200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7DA5-06BE-47AF-A3B5-668506716360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AD8D-EA64-47E6-A919-93B6EFECFC2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549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7DA5-06BE-47AF-A3B5-668506716360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AD8D-EA64-47E6-A919-93B6EFECFC2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179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7DA5-06BE-47AF-A3B5-668506716360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AD8D-EA64-47E6-A919-93B6EFECFC2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124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7DA5-06BE-47AF-A3B5-668506716360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AD8D-EA64-47E6-A919-93B6EFECFC2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323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7DA5-06BE-47AF-A3B5-668506716360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AD8D-EA64-47E6-A919-93B6EFECFC2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619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7DA5-06BE-47AF-A3B5-668506716360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AD8D-EA64-47E6-A919-93B6EFECFC2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730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7DA5-06BE-47AF-A3B5-668506716360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AD8D-EA64-47E6-A919-93B6EFECFC2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235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7DA5-06BE-47AF-A3B5-668506716360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AD8D-EA64-47E6-A919-93B6EFECFC2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961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7DA5-06BE-47AF-A3B5-668506716360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AD8D-EA64-47E6-A919-93B6EFECFC2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455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27DA5-06BE-47AF-A3B5-668506716360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DAD8D-EA64-47E6-A919-93B6EFECFC2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518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l-SI" sz="6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GEOMETRIJSKI LIKI</a:t>
            </a:r>
            <a:br>
              <a:rPr lang="sl-SI" sz="6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6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br>
              <a:rPr lang="sl-SI" sz="6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6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GEOMETRIJSKA TELESA</a:t>
            </a:r>
            <a:endParaRPr lang="sl-SI" sz="6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846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 rotWithShape="1">
          <a:blip r:embed="rId2"/>
          <a:srcRect l="12482" t="10946" r="13793" b="17751"/>
          <a:stretch/>
        </p:blipFill>
        <p:spPr bwMode="auto">
          <a:xfrm>
            <a:off x="1043608" y="1556793"/>
            <a:ext cx="7272808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8408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 rotWithShape="1">
          <a:blip r:embed="rId2"/>
          <a:srcRect l="11816" r="13459" b="13018"/>
          <a:stretch/>
        </p:blipFill>
        <p:spPr bwMode="auto">
          <a:xfrm>
            <a:off x="971601" y="1268760"/>
            <a:ext cx="7488832" cy="5256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2921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 rotWithShape="1">
          <a:blip r:embed="rId2"/>
          <a:srcRect l="12482" r="12461" b="3711"/>
          <a:stretch/>
        </p:blipFill>
        <p:spPr bwMode="auto">
          <a:xfrm>
            <a:off x="1187624" y="1268760"/>
            <a:ext cx="6840760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562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 rotWithShape="1">
          <a:blip r:embed="rId2"/>
          <a:srcRect l="13813" r="13293" b="5917"/>
          <a:stretch/>
        </p:blipFill>
        <p:spPr bwMode="auto">
          <a:xfrm>
            <a:off x="755576" y="980728"/>
            <a:ext cx="7272808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86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 rotWithShape="1">
          <a:blip r:embed="rId2"/>
          <a:srcRect l="15977" t="4438" r="12461" b="7101"/>
          <a:stretch/>
        </p:blipFill>
        <p:spPr bwMode="auto">
          <a:xfrm>
            <a:off x="1259632" y="1196752"/>
            <a:ext cx="7056784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757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 rotWithShape="1">
          <a:blip r:embed="rId2"/>
          <a:srcRect l="24131" t="7692" r="29769" b="43491"/>
          <a:stretch/>
        </p:blipFill>
        <p:spPr bwMode="auto">
          <a:xfrm>
            <a:off x="1187624" y="1052736"/>
            <a:ext cx="6912768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7229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IZ KATERIH LIKOV IN TELES JE SESTAVLJEN MOŽIČEK?</a:t>
            </a:r>
            <a:endParaRPr lang="sl-SI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4"/>
          <a:stretch/>
        </p:blipFill>
        <p:spPr bwMode="auto">
          <a:xfrm>
            <a:off x="3576343" y="2763803"/>
            <a:ext cx="1438040" cy="116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5"/>
          <a:stretch/>
        </p:blipFill>
        <p:spPr bwMode="auto">
          <a:xfrm>
            <a:off x="3684897" y="1340768"/>
            <a:ext cx="1276350" cy="142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www.instructables.com/image/FY26S0EFQR1NVHM/Area-of-a-Cylind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3" t="8372" r="16158" b="10943"/>
          <a:stretch/>
        </p:blipFill>
        <p:spPr bwMode="auto">
          <a:xfrm>
            <a:off x="3785378" y="3794316"/>
            <a:ext cx="1256325" cy="220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zmaga.com/slike_predavanja/1253_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t="13131" r="12846" b="15308"/>
          <a:stretch/>
        </p:blipFill>
        <p:spPr bwMode="auto">
          <a:xfrm rot="3194336">
            <a:off x="2439969" y="4067553"/>
            <a:ext cx="1434368" cy="63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zmaga.com/slike_predavanja/1253_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t="13131" r="12846" b="15308"/>
          <a:stretch/>
        </p:blipFill>
        <p:spPr bwMode="auto">
          <a:xfrm rot="7794918">
            <a:off x="4926285" y="4117290"/>
            <a:ext cx="1434368" cy="63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t="14966" r="15592" b="13317"/>
          <a:stretch/>
        </p:blipFill>
        <p:spPr bwMode="auto">
          <a:xfrm>
            <a:off x="3598047" y="6003015"/>
            <a:ext cx="561139" cy="57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t="14966" r="15592" b="13317"/>
          <a:stretch/>
        </p:blipFill>
        <p:spPr bwMode="auto">
          <a:xfrm>
            <a:off x="4644453" y="6015953"/>
            <a:ext cx="561139" cy="57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aven povezovalnik 3"/>
          <p:cNvCxnSpPr/>
          <p:nvPr/>
        </p:nvCxnSpPr>
        <p:spPr>
          <a:xfrm>
            <a:off x="4758762" y="2276872"/>
            <a:ext cx="25993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ovezovalnik 13"/>
          <p:cNvCxnSpPr/>
          <p:nvPr/>
        </p:nvCxnSpPr>
        <p:spPr>
          <a:xfrm>
            <a:off x="4958963" y="3284216"/>
            <a:ext cx="25993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/>
          <p:cNvCxnSpPr/>
          <p:nvPr/>
        </p:nvCxnSpPr>
        <p:spPr>
          <a:xfrm>
            <a:off x="6084168" y="4390934"/>
            <a:ext cx="25993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>
          <a:xfrm>
            <a:off x="179512" y="4482235"/>
            <a:ext cx="25993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ovezovalnik 16"/>
          <p:cNvCxnSpPr/>
          <p:nvPr/>
        </p:nvCxnSpPr>
        <p:spPr>
          <a:xfrm>
            <a:off x="4961247" y="5517232"/>
            <a:ext cx="25993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ovezovalnik 17"/>
          <p:cNvCxnSpPr/>
          <p:nvPr/>
        </p:nvCxnSpPr>
        <p:spPr>
          <a:xfrm>
            <a:off x="5191737" y="6348275"/>
            <a:ext cx="25993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ovezovalnik 18"/>
          <p:cNvCxnSpPr/>
          <p:nvPr/>
        </p:nvCxnSpPr>
        <p:spPr>
          <a:xfrm>
            <a:off x="998741" y="6348275"/>
            <a:ext cx="25993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08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957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11</Words>
  <Application>Microsoft Office PowerPoint</Application>
  <PresentationFormat>Diaprojekcija na zaslonu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Officeova tema</vt:lpstr>
      <vt:lpstr>GEOMETRIJSKI LIKI IN GEOMETRIJSKA TELESA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IZ KATERIH LIKOV IN TELES JE SESTAVLJEN MOŽIČEK?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GEOMETRIJSKI LIKI  GEOMETRIJSKA TELESA</dc:title>
  <dc:creator>pouk</dc:creator>
  <cp:lastModifiedBy>Uporabnik sistema Windows</cp:lastModifiedBy>
  <cp:revision>8</cp:revision>
  <dcterms:created xsi:type="dcterms:W3CDTF">2013-12-18T11:25:16Z</dcterms:created>
  <dcterms:modified xsi:type="dcterms:W3CDTF">2020-03-17T13:26:18Z</dcterms:modified>
</cp:coreProperties>
</file>