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B1F5EC-09A3-4660-89AB-F49B59AF2C50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C55396-2026-4ABA-A119-6706615C714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97033" y="648392"/>
            <a:ext cx="102329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VAJA DELA MOJSTRA!</a:t>
            </a:r>
          </a:p>
          <a:p>
            <a:pPr algn="ctr"/>
            <a:endParaRPr lang="sl-SI" sz="4000" dirty="0"/>
          </a:p>
          <a:p>
            <a:r>
              <a:rPr lang="sl-SI" sz="4000" dirty="0"/>
              <a:t>743 : 6 =                    P:</a:t>
            </a:r>
          </a:p>
          <a:p>
            <a:endParaRPr lang="sl-SI" sz="4000" dirty="0"/>
          </a:p>
          <a:p>
            <a:r>
              <a:rPr lang="sl-SI" sz="4000" dirty="0"/>
              <a:t>153 : 3 =                    P:</a:t>
            </a:r>
          </a:p>
          <a:p>
            <a:endParaRPr lang="sl-SI" sz="4000" dirty="0"/>
          </a:p>
          <a:p>
            <a:r>
              <a:rPr lang="sl-SI" sz="4000" dirty="0"/>
              <a:t>803 : 7 =                    P:</a:t>
            </a:r>
          </a:p>
          <a:p>
            <a:endParaRPr lang="sl-SI" sz="4000" dirty="0"/>
          </a:p>
          <a:p>
            <a:r>
              <a:rPr lang="sl-SI" sz="4000" dirty="0"/>
              <a:t>595 : 8 =                    P: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12" y="3024117"/>
            <a:ext cx="2154514" cy="3588675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0"/>
    </mc:Choice>
    <mc:Fallback xmlns="">
      <p:transition spd="slow" advTm="1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DZ STR. 56, 57, 58, 59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0109" y="2390776"/>
            <a:ext cx="9567135" cy="253468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sl-SI" sz="7200" dirty="0">
                <a:solidFill>
                  <a:srgbClr val="FF0000"/>
                </a:solidFill>
              </a:rPr>
              <a:t>IZRAZI S SPREMENLJIVKO – 2 URI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39" y="264141"/>
            <a:ext cx="3176848" cy="2626194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4"/>
    </mc:Choice>
    <mc:Fallback xmlns="">
      <p:transition spd="slow" advTm="10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9444" r="13750" b="26778"/>
          <a:stretch/>
        </p:blipFill>
        <p:spPr bwMode="auto">
          <a:xfrm>
            <a:off x="523875" y="714375"/>
            <a:ext cx="98202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28222" r="28874" b="39111"/>
          <a:stretch/>
        </p:blipFill>
        <p:spPr bwMode="auto">
          <a:xfrm>
            <a:off x="392793" y="923923"/>
            <a:ext cx="10432140" cy="47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38"/>
    </mc:Choice>
    <mc:Fallback xmlns="">
      <p:transition spd="slow" advTm="6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57200" y="414866"/>
            <a:ext cx="10896600" cy="633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ZAPIS V ZVEZEK:</a:t>
            </a:r>
          </a:p>
          <a:p>
            <a:pPr marL="0" indent="0" algn="ctr">
              <a:buNone/>
            </a:pPr>
            <a:r>
              <a:rPr lang="sl-SI" sz="3200" dirty="0">
                <a:solidFill>
                  <a:srgbClr val="FF0000"/>
                </a:solidFill>
              </a:rPr>
              <a:t>IZRAZI S SPREMENLJIVKO</a:t>
            </a:r>
          </a:p>
          <a:p>
            <a:pPr marL="0" indent="0">
              <a:buNone/>
            </a:pPr>
            <a:r>
              <a:rPr lang="sl-SI" sz="3200" dirty="0"/>
              <a:t>Pri izrazih s spremenljivko </a:t>
            </a:r>
            <a:r>
              <a:rPr lang="sl-SI" sz="3200" b="1" dirty="0"/>
              <a:t>črko</a:t>
            </a:r>
            <a:r>
              <a:rPr lang="sl-SI" sz="3200" dirty="0"/>
              <a:t> </a:t>
            </a:r>
            <a:r>
              <a:rPr lang="sl-SI" sz="3200" b="1" dirty="0">
                <a:solidFill>
                  <a:schemeClr val="accent5"/>
                </a:solidFill>
              </a:rPr>
              <a:t>zamenjamo</a:t>
            </a:r>
            <a:r>
              <a:rPr lang="sl-SI" sz="3200" b="1" dirty="0"/>
              <a:t> s števil</a:t>
            </a:r>
            <a:r>
              <a:rPr lang="sl-SI" sz="3200" dirty="0"/>
              <a:t>ko in potem izračunamo njegovo vrednost.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1.  a = 4  </a:t>
            </a:r>
            <a:endParaRPr lang="sl-SI" sz="32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l-SI" sz="3200" dirty="0">
                <a:sym typeface="Wingdings" pitchFamily="2" charset="2"/>
              </a:rPr>
              <a:t>( 2 + 3 )·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sl-SI" sz="3200" dirty="0">
                <a:sym typeface="Wingdings" pitchFamily="2" charset="2"/>
              </a:rPr>
              <a:t> = ( 2 + 3 ) 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4 =</a:t>
            </a:r>
            <a:r>
              <a:rPr lang="sl-SI" sz="3200" dirty="0">
                <a:sym typeface="Wingdings" pitchFamily="2" charset="2"/>
              </a:rPr>
              <a:t> 5 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sl-SI" sz="3200" dirty="0">
                <a:sym typeface="Wingdings" pitchFamily="2" charset="2"/>
              </a:rPr>
              <a:t> = 20</a:t>
            </a:r>
          </a:p>
          <a:p>
            <a:pPr marL="0" indent="0">
              <a:buNone/>
            </a:pPr>
            <a:endParaRPr lang="sl-SI" sz="3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2.  a = 5</a:t>
            </a:r>
            <a:endParaRPr lang="sl-SI" sz="32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l-SI" sz="3200" dirty="0">
                <a:sym typeface="Wingdings" pitchFamily="2" charset="2"/>
              </a:rPr>
              <a:t>( 2 + 3 ) 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sl-SI" sz="3200" dirty="0">
                <a:sym typeface="Wingdings" pitchFamily="2" charset="2"/>
              </a:rPr>
              <a:t> = ( 2 + 3 ) 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5 =</a:t>
            </a:r>
            <a:r>
              <a:rPr lang="sl-SI" sz="3200" dirty="0">
                <a:sym typeface="Wingdings" pitchFamily="2" charset="2"/>
              </a:rPr>
              <a:t> 5 · </a:t>
            </a:r>
            <a:r>
              <a:rPr lang="sl-SI" sz="3200" dirty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sl-SI" sz="3200" dirty="0">
                <a:sym typeface="Wingdings" pitchFamily="2" charset="2"/>
              </a:rPr>
              <a:t> = 25</a:t>
            </a:r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5054" r="15675" b="5926"/>
          <a:stretch/>
        </p:blipFill>
        <p:spPr>
          <a:xfrm>
            <a:off x="9972158" y="4625341"/>
            <a:ext cx="1296622" cy="1537854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2"/>
    </mc:Choice>
    <mc:Fallback xmlns="">
      <p:transition spd="slow" advTm="23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4800" dirty="0"/>
              <a:t>Sedaj pa reši naloge v </a:t>
            </a:r>
          </a:p>
          <a:p>
            <a:pPr marL="45720" indent="0">
              <a:buNone/>
            </a:pPr>
            <a:r>
              <a:rPr lang="sl-SI" sz="4000" dirty="0"/>
              <a:t>DZ str. 56, 57 (samo 3., 4., 5. nal.), 58, 59</a:t>
            </a:r>
          </a:p>
          <a:p>
            <a:pPr marL="45720" indent="0">
              <a:buNone/>
            </a:pPr>
            <a:endParaRPr lang="sl-SI" sz="4800" dirty="0"/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046"/>
          <a:stretch/>
        </p:blipFill>
        <p:spPr>
          <a:xfrm>
            <a:off x="6330462" y="2530002"/>
            <a:ext cx="2732494" cy="2862613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3"/>
    </mc:Choice>
    <mc:Fallback xmlns="">
      <p:transition spd="slow" advTm="9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</TotalTime>
  <Words>140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Georgia</vt:lpstr>
      <vt:lpstr>Trebuchet MS</vt:lpstr>
      <vt:lpstr>Sled</vt:lpstr>
      <vt:lpstr>PowerPoint Presentation</vt:lpstr>
      <vt:lpstr>IZRAZI S SPREMENLJIVKO – 2 URI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ŠTEVILSKI IZRAZI</dc:title>
  <dc:creator>Žan Jakše</dc:creator>
  <cp:lastModifiedBy>Marjeta Kuhar</cp:lastModifiedBy>
  <cp:revision>28</cp:revision>
  <dcterms:created xsi:type="dcterms:W3CDTF">2020-03-22T17:18:28Z</dcterms:created>
  <dcterms:modified xsi:type="dcterms:W3CDTF">2020-03-30T10:07:23Z</dcterms:modified>
</cp:coreProperties>
</file>