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8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F5EC-09A3-4660-89AB-F49B59AF2C50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5396-2026-4ABA-A119-6706615C714D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10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F5EC-09A3-4660-89AB-F49B59AF2C50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5396-2026-4ABA-A119-6706615C7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344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F5EC-09A3-4660-89AB-F49B59AF2C50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5396-2026-4ABA-A119-6706615C7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635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F5EC-09A3-4660-89AB-F49B59AF2C50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5396-2026-4ABA-A119-6706615C714D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6373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F5EC-09A3-4660-89AB-F49B59AF2C50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5396-2026-4ABA-A119-6706615C7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7285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F5EC-09A3-4660-89AB-F49B59AF2C50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5396-2026-4ABA-A119-6706615C714D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6865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F5EC-09A3-4660-89AB-F49B59AF2C50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5396-2026-4ABA-A119-6706615C7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9688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F5EC-09A3-4660-89AB-F49B59AF2C50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5396-2026-4ABA-A119-6706615C7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3095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F5EC-09A3-4660-89AB-F49B59AF2C50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5396-2026-4ABA-A119-6706615C7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731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F5EC-09A3-4660-89AB-F49B59AF2C50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5396-2026-4ABA-A119-6706615C7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914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F5EC-09A3-4660-89AB-F49B59AF2C50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5396-2026-4ABA-A119-6706615C7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170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F5EC-09A3-4660-89AB-F49B59AF2C50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5396-2026-4ABA-A119-6706615C7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72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F5EC-09A3-4660-89AB-F49B59AF2C50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5396-2026-4ABA-A119-6706615C7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725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F5EC-09A3-4660-89AB-F49B59AF2C50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5396-2026-4ABA-A119-6706615C7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340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F5EC-09A3-4660-89AB-F49B59AF2C50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5396-2026-4ABA-A119-6706615C7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34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F5EC-09A3-4660-89AB-F49B59AF2C50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5396-2026-4ABA-A119-6706615C7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221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F5EC-09A3-4660-89AB-F49B59AF2C50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5396-2026-4ABA-A119-6706615C7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48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CB1F5EC-09A3-4660-89AB-F49B59AF2C50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0C55396-2026-4ABA-A119-6706615C7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30350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197033" y="648392"/>
            <a:ext cx="1023296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dirty="0"/>
              <a:t>VAJA DELA MOJSTRA!</a:t>
            </a:r>
          </a:p>
          <a:p>
            <a:pPr algn="ctr"/>
            <a:endParaRPr lang="sl-SI" sz="4000" dirty="0"/>
          </a:p>
          <a:p>
            <a:r>
              <a:rPr lang="sl-SI" sz="4000" dirty="0"/>
              <a:t>843 : 7 =                    P:</a:t>
            </a:r>
          </a:p>
          <a:p>
            <a:endParaRPr lang="sl-SI" sz="4000" dirty="0"/>
          </a:p>
          <a:p>
            <a:r>
              <a:rPr lang="sl-SI" sz="4000" dirty="0"/>
              <a:t>604 : 3 =                    P:</a:t>
            </a:r>
          </a:p>
          <a:p>
            <a:endParaRPr lang="sl-SI" sz="4000" dirty="0"/>
          </a:p>
          <a:p>
            <a:r>
              <a:rPr lang="sl-SI" sz="4000" dirty="0"/>
              <a:t>973 : 8 =                    P:</a:t>
            </a:r>
          </a:p>
          <a:p>
            <a:endParaRPr lang="sl-SI" sz="4000" dirty="0"/>
          </a:p>
          <a:p>
            <a:r>
              <a:rPr lang="sl-SI" sz="4000" dirty="0"/>
              <a:t>491 : 5 =                    P: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312" y="3024117"/>
            <a:ext cx="2154514" cy="358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0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7200" dirty="0">
                <a:solidFill>
                  <a:srgbClr val="FF0000"/>
                </a:solidFill>
              </a:rPr>
              <a:t>ŠTEVILSKI IZRAZI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DZ STR. 52, 53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214" y="264141"/>
            <a:ext cx="3176848" cy="262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7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94" t="10198" r="9094" b="9947"/>
          <a:stretch/>
        </p:blipFill>
        <p:spPr>
          <a:xfrm>
            <a:off x="1039091" y="310664"/>
            <a:ext cx="9724018" cy="60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7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l="22147" t="26286" r="22236" b="46018"/>
          <a:stretch/>
        </p:blipFill>
        <p:spPr>
          <a:xfrm>
            <a:off x="623455" y="1230283"/>
            <a:ext cx="10920922" cy="305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16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l="22413" t="26274" r="23297" b="30933"/>
          <a:stretch/>
        </p:blipFill>
        <p:spPr>
          <a:xfrm>
            <a:off x="1579417" y="956974"/>
            <a:ext cx="8678488" cy="3847783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1286359" y="5362414"/>
            <a:ext cx="10042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Ko se boste lotili reševanja številskih izrazov, tudi vi podčrtajte tisti del računa, ki ima prednost. Tako je bolj pregledno, se lažje znajdete in imate manj možnosti za napake.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789" y="99753"/>
            <a:ext cx="1488307" cy="100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49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414866"/>
            <a:ext cx="10515600" cy="6337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/>
              <a:t>ZAPIS V ZVEZEK:</a:t>
            </a:r>
          </a:p>
          <a:p>
            <a:pPr marL="0" indent="0" algn="ctr">
              <a:buNone/>
            </a:pPr>
            <a:r>
              <a:rPr lang="sl-SI" sz="3200" dirty="0">
                <a:solidFill>
                  <a:srgbClr val="FF0000"/>
                </a:solidFill>
              </a:rPr>
              <a:t>ŠTEVILSKI IZRAZI</a:t>
            </a:r>
          </a:p>
          <a:p>
            <a:pPr marL="0" indent="0">
              <a:buNone/>
            </a:pPr>
            <a:r>
              <a:rPr lang="sl-SI" sz="3200" dirty="0"/>
              <a:t>Ko v izrazu nastopajo različne računske operacije, npr. seštevanje in množenje, je prvo pravilo: </a:t>
            </a:r>
            <a:r>
              <a:rPr lang="sl-SI" sz="3200" dirty="0">
                <a:solidFill>
                  <a:srgbClr val="FF0000"/>
                </a:solidFill>
              </a:rPr>
              <a:t>množenje in deljenje </a:t>
            </a:r>
            <a:r>
              <a:rPr lang="sl-SI" sz="3200" dirty="0"/>
              <a:t>imata </a:t>
            </a:r>
            <a:r>
              <a:rPr lang="sl-SI" sz="3200" dirty="0">
                <a:solidFill>
                  <a:srgbClr val="FF0000"/>
                </a:solidFill>
              </a:rPr>
              <a:t>prednost</a:t>
            </a:r>
            <a:r>
              <a:rPr lang="sl-SI" sz="3200" dirty="0"/>
              <a:t> pred seštevanjem in odštevanjem.</a:t>
            </a:r>
          </a:p>
          <a:p>
            <a:pPr marL="0" indent="0">
              <a:buNone/>
            </a:pPr>
            <a:r>
              <a:rPr lang="sl-SI" sz="3200" dirty="0"/>
              <a:t>                                </a:t>
            </a:r>
            <a:r>
              <a:rPr lang="sl-SI" dirty="0"/>
              <a:t>Sliko preriši v zvezek-brez oseb (le stopničke in ostale</a:t>
            </a:r>
          </a:p>
          <a:p>
            <a:pPr marL="0" indent="0">
              <a:buNone/>
            </a:pPr>
            <a:r>
              <a:rPr lang="sl-SI"/>
              <a:t>                                                    znake).                              </a:t>
            </a:r>
            <a:endParaRPr lang="sl-SI" sz="3200" dirty="0"/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r>
              <a:rPr lang="sl-SI" sz="3200" dirty="0"/>
              <a:t>17 – </a:t>
            </a:r>
            <a:r>
              <a:rPr lang="sl-SI" sz="3200" u="sng" dirty="0"/>
              <a:t>2 ∙ 4</a:t>
            </a:r>
            <a:r>
              <a:rPr lang="sl-SI" sz="3200" dirty="0"/>
              <a:t> + 19 – </a:t>
            </a:r>
            <a:r>
              <a:rPr lang="sl-SI" sz="3200" u="sng" dirty="0"/>
              <a:t>15 : 3</a:t>
            </a:r>
            <a:r>
              <a:rPr lang="sl-SI" sz="3200" dirty="0"/>
              <a:t> = 17 – </a:t>
            </a:r>
            <a:r>
              <a:rPr lang="sl-SI" sz="3200" u="sng" dirty="0"/>
              <a:t>8</a:t>
            </a:r>
            <a:r>
              <a:rPr lang="sl-SI" sz="3200" dirty="0"/>
              <a:t> + 19 – </a:t>
            </a:r>
            <a:r>
              <a:rPr lang="sl-SI" sz="3200" u="sng" dirty="0"/>
              <a:t>5</a:t>
            </a:r>
            <a:r>
              <a:rPr lang="sl-SI" sz="3200" dirty="0"/>
              <a:t> = 23</a:t>
            </a: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" t="5054" r="15675" b="5926"/>
          <a:stretch/>
        </p:blipFill>
        <p:spPr>
          <a:xfrm>
            <a:off x="10615354" y="5120641"/>
            <a:ext cx="1296622" cy="153785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7CCB042-B2DF-4125-8DA9-FE5D75457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315" y="3317117"/>
            <a:ext cx="2599958" cy="221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886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58532" y="162016"/>
            <a:ext cx="8534400" cy="1507067"/>
          </a:xfrm>
        </p:spPr>
        <p:txBody>
          <a:bodyPr/>
          <a:lstStyle/>
          <a:p>
            <a:r>
              <a:rPr lang="sl-SI" dirty="0"/>
              <a:t>Sedaj reši nalogo na str. 53.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Če želiš, lahko rešiš tudi nalogo v interaktivnem gradivu Radovednih 5 (svinčnik, obkrožen z zeleno).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9198" t="13573" r="17216" b="7663"/>
          <a:stretch/>
        </p:blipFill>
        <p:spPr>
          <a:xfrm>
            <a:off x="3025833" y="3029301"/>
            <a:ext cx="5153891" cy="359109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r="2046"/>
          <a:stretch/>
        </p:blipFill>
        <p:spPr>
          <a:xfrm>
            <a:off x="9010995" y="915549"/>
            <a:ext cx="2911003" cy="304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06504"/>
      </p:ext>
    </p:extLst>
  </p:cSld>
  <p:clrMapOvr>
    <a:masterClrMapping/>
  </p:clrMapOvr>
</p:sld>
</file>

<file path=ppt/theme/theme1.xml><?xml version="1.0" encoding="utf-8"?>
<a:theme xmlns:a="http://schemas.openxmlformats.org/drawingml/2006/main" name="Rezina">
  <a:themeElements>
    <a:clrScheme name="Rezin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Rezin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zin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56</TotalTime>
  <Words>166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Rezina</vt:lpstr>
      <vt:lpstr>PowerPoint Presentation</vt:lpstr>
      <vt:lpstr>ŠTEVILSKI IZRAZI</vt:lpstr>
      <vt:lpstr>PowerPoint Presentation</vt:lpstr>
      <vt:lpstr>PowerPoint Presentation</vt:lpstr>
      <vt:lpstr>PowerPoint Presentation</vt:lpstr>
      <vt:lpstr>PowerPoint Presentation</vt:lpstr>
      <vt:lpstr>Sedaj reši nalogo na str. 53.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ŠTEVILSKI IZRAZI</dc:title>
  <dc:creator>Žan Jakše</dc:creator>
  <cp:lastModifiedBy>Marjeta Kuhar</cp:lastModifiedBy>
  <cp:revision>8</cp:revision>
  <dcterms:created xsi:type="dcterms:W3CDTF">2020-03-22T17:18:28Z</dcterms:created>
  <dcterms:modified xsi:type="dcterms:W3CDTF">2020-03-23T17:03:23Z</dcterms:modified>
</cp:coreProperties>
</file>