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0D5EE4-4672-47B6-880C-90077923964A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33D781-6B8D-4A51-8C65-810B09D926D5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gQSspSGU8" TargetMode="External"/><Relationship Id="rId2" Type="http://schemas.openxmlformats.org/officeDocument/2006/relationships/hyperlink" Target="https://www.youtube.com/watch?v=cE5aolML1f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e-0zc-pGr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Kategorija:Glasba_po_zvrs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fzfe8f9N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adovednih-pet.s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Moja babica je pela in plesala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75856" y="5517503"/>
            <a:ext cx="2952328" cy="893744"/>
          </a:xfrm>
        </p:spPr>
        <p:txBody>
          <a:bodyPr/>
          <a:lstStyle/>
          <a:p>
            <a:pPr algn="ctr"/>
            <a:r>
              <a:rPr lang="sl-SI">
                <a:solidFill>
                  <a:srgbClr val="7030A0"/>
                </a:solidFill>
              </a:rPr>
              <a:t>GUM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1026" name="Picture 2" descr="Rezultat iskanja slik za clipart grandma sing and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86067"/>
            <a:ext cx="2990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4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620688"/>
            <a:ext cx="7498080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l-SI" dirty="0"/>
              <a:t>Lahko si pogledaš tudi nekaj posnetkov posameznih plesov:</a:t>
            </a:r>
          </a:p>
          <a:p>
            <a:r>
              <a:rPr lang="sl-SI" dirty="0"/>
              <a:t>SWING - </a:t>
            </a:r>
            <a:r>
              <a:rPr lang="sl-SI" u="sng" dirty="0">
                <a:hlinkClick r:id="rId2"/>
              </a:rPr>
              <a:t>https://www.youtube.com/watch?v=cE5aolML1fQ</a:t>
            </a:r>
            <a:endParaRPr lang="sl-SI" dirty="0"/>
          </a:p>
          <a:p>
            <a:r>
              <a:rPr lang="sl-SI" dirty="0"/>
              <a:t>TWIST: </a:t>
            </a:r>
            <a:r>
              <a:rPr lang="sl-SI" u="sng" dirty="0">
                <a:hlinkClick r:id="rId3"/>
              </a:rPr>
              <a:t>https://www.youtube.com/watch?v=MggQSspSGU8</a:t>
            </a:r>
            <a:endParaRPr lang="sl-SI" dirty="0"/>
          </a:p>
          <a:p>
            <a:r>
              <a:rPr lang="sl-SI" dirty="0"/>
              <a:t>ROCK in ROLL: </a:t>
            </a:r>
            <a:r>
              <a:rPr lang="sl-SI" u="sng" dirty="0">
                <a:hlinkClick r:id="rId4"/>
              </a:rPr>
              <a:t>https://www.youtube.com/watch?v=Ne-0zc-pGr8</a:t>
            </a:r>
            <a:endParaRPr lang="sl-SI" dirty="0"/>
          </a:p>
          <a:p>
            <a:r>
              <a:rPr lang="sl-SI" dirty="0"/>
              <a:t>DISCO: https://www.youtube.com/watch?v=gvGO9N69ZkE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39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sl-SI" sz="1600" dirty="0"/>
              <a:t>Zapis v zvezke: </a:t>
            </a:r>
            <a:r>
              <a:rPr lang="sl-SI" sz="3600" b="1" dirty="0"/>
              <a:t>Moja babica je pela in plesala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59632" y="105273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l-SI" sz="1800" dirty="0"/>
              <a:t>Poslušanje zvočnih primerov: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65287"/>
              </p:ext>
            </p:extLst>
          </p:nvPr>
        </p:nvGraphicFramePr>
        <p:xfrm>
          <a:off x="1524000" y="1397000"/>
          <a:ext cx="7224465" cy="530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038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ZVRST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ZASEDBA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ZNAČAJ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l-SI" dirty="0"/>
                        <a:t>JAZZ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trobenta, klavir, bobni, bas kitara, BIG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igriv, poskočni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r>
                        <a:rPr lang="sl-SI" dirty="0"/>
                        <a:t>2.   RAGTIME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klavir, ropotulje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zabaven,  komičen (vzbuja smeh, smešen)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r>
                        <a:rPr lang="sl-SI" dirty="0"/>
                        <a:t>3.   SWING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pozavna, saksofon, bobni, BIG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napet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r>
                        <a:rPr lang="sl-SI" dirty="0"/>
                        <a:t>4.   TWIST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bobni, električna kitara, </a:t>
                      </a:r>
                    </a:p>
                    <a:p>
                      <a:r>
                        <a:rPr kumimoji="0" lang="sl-SI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sintetizator (</a:t>
                      </a:r>
                      <a:r>
                        <a:rPr kumimoji="0" lang="sl-SI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sintisajzer</a:t>
                      </a:r>
                      <a:r>
                        <a:rPr kumimoji="0" lang="sl-SI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umirjen,  razgiban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r>
                        <a:rPr lang="sl-SI" dirty="0"/>
                        <a:t>5</a:t>
                      </a:r>
                      <a:r>
                        <a:rPr lang="sl-SI" sz="2400" dirty="0"/>
                        <a:t>.  </a:t>
                      </a:r>
                      <a:r>
                        <a:rPr lang="sl-SI" sz="1800" dirty="0">
                          <a:latin typeface="Gill Sans MT" panose="020B0502020104020203" pitchFamily="34" charset="-18"/>
                        </a:rPr>
                        <a:t>ROCK</a:t>
                      </a:r>
                      <a:r>
                        <a:rPr lang="sl-SI" sz="1800" dirty="0">
                          <a:latin typeface="Gill Sans MT" panose="020B0502020104020203" pitchFamily="34" charset="-18"/>
                          <a:sym typeface="Wingdings 2"/>
                        </a:rPr>
                        <a:t>´N´ROLL</a:t>
                      </a:r>
                      <a:endParaRPr lang="sl-SI" sz="1800" dirty="0"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bas kitara, električna kitara, bobni, </a:t>
                      </a:r>
                      <a:r>
                        <a:rPr kumimoji="0" lang="sl-SI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sintetizator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energičen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r>
                        <a:rPr lang="sl-SI" dirty="0"/>
                        <a:t>6.  DISCO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bobni,  </a:t>
                      </a:r>
                      <a:r>
                        <a:rPr kumimoji="0" lang="sl-SI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sintetizator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umirjen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r>
                        <a:rPr lang="sl-SI" dirty="0"/>
                        <a:t>7.  PUNK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Bobni, električna kitara, bas kitara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divja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23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INTERVJU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4800600"/>
          </a:xfrm>
        </p:spPr>
        <p:txBody>
          <a:bodyPr/>
          <a:lstStyle/>
          <a:p>
            <a:r>
              <a:rPr lang="sl-SI" dirty="0"/>
              <a:t>Izberi mamo ali očeta oz. babico ali dedka (pokličeš preko telefona…klica bosta verjetno vesela) in z enim od njih naredi intervju. Odgovore zapiši v zvezek.</a:t>
            </a: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19537" t="44999" r="24668" b="32338"/>
          <a:stretch/>
        </p:blipFill>
        <p:spPr bwMode="auto">
          <a:xfrm>
            <a:off x="1403648" y="3429000"/>
            <a:ext cx="7272807" cy="2232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7448"/>
            <a:ext cx="2304256" cy="20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0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zultat iskanja slik za clipart grandma sing and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420888"/>
            <a:ext cx="32530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1265984" y="908720"/>
            <a:ext cx="7560840" cy="5184576"/>
          </a:xfrm>
        </p:spPr>
        <p:txBody>
          <a:bodyPr/>
          <a:lstStyle/>
          <a:p>
            <a:r>
              <a:rPr lang="sl-SI" dirty="0"/>
              <a:t>Upam, da ti je bila današnja ura glasbe všeč?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16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Glasbene zvrsti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Že od prvih začetkov glasbe se je razvijal tudi glasbeni okus. Različnim ljudem je všeč različna glasba. Danes poznamo veliko množico različnih </a:t>
            </a:r>
            <a:r>
              <a:rPr lang="sl-SI" b="1" dirty="0">
                <a:solidFill>
                  <a:srgbClr val="7030A0"/>
                </a:solidFill>
              </a:rPr>
              <a:t>glasbenih zvrsti</a:t>
            </a:r>
            <a:r>
              <a:rPr lang="sl-SI" dirty="0"/>
              <a:t>. </a:t>
            </a:r>
          </a:p>
          <a:p>
            <a:pPr lvl="0"/>
            <a:r>
              <a:rPr lang="sl-SI" dirty="0"/>
              <a:t>Kot zanimivost poglejte zbirnik glasbenih zvrsti na </a:t>
            </a:r>
            <a:r>
              <a:rPr lang="sl-SI" dirty="0" err="1"/>
              <a:t>Wikipedii</a:t>
            </a:r>
            <a:r>
              <a:rPr lang="sl-SI" dirty="0"/>
              <a:t>:</a:t>
            </a:r>
          </a:p>
          <a:p>
            <a:pPr marL="82296" indent="0">
              <a:buNone/>
            </a:pPr>
            <a:r>
              <a:rPr lang="sl-SI" sz="2400" u="sng" dirty="0">
                <a:solidFill>
                  <a:srgbClr val="0070C0"/>
                </a:solidFill>
                <a:hlinkClick r:id="rId2"/>
              </a:rPr>
              <a:t>https://sl.wikipedia.org/wiki/Kategorija:Glasba_po_zvrsti</a:t>
            </a:r>
            <a:endParaRPr lang="sl-SI" sz="2400" u="sng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62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6264696"/>
          </a:xfrm>
        </p:spPr>
        <p:txBody>
          <a:bodyPr/>
          <a:lstStyle/>
          <a:p>
            <a:pPr lvl="0"/>
            <a:r>
              <a:rPr lang="sl-SI" sz="2800" dirty="0"/>
              <a:t>Najbolj razširjena zvrst je </a:t>
            </a:r>
            <a:r>
              <a:rPr lang="sl-SI" sz="2800" b="1" dirty="0">
                <a:solidFill>
                  <a:srgbClr val="FF0000"/>
                </a:solidFill>
              </a:rPr>
              <a:t>popularna glasba</a:t>
            </a:r>
            <a:r>
              <a:rPr lang="sl-SI" sz="2800" dirty="0"/>
              <a:t>, ki se tudi deli na več zvrsti. Popularna glasba se zelo hitro spreminja…</a:t>
            </a:r>
          </a:p>
          <a:p>
            <a:pPr lvl="0"/>
            <a:r>
              <a:rPr lang="sl-SI" sz="2800" dirty="0"/>
              <a:t>Zavrti si  katero od trenutno popularnih pesmi.</a:t>
            </a:r>
          </a:p>
          <a:p>
            <a:pPr lvl="0"/>
            <a:r>
              <a:rPr lang="sl-SI" sz="2800" dirty="0"/>
              <a:t>Ali morda veš kakšna glasba je bila popularna v času mladosti tvojih staršev?</a:t>
            </a:r>
          </a:p>
          <a:p>
            <a:pPr lvl="0"/>
            <a:r>
              <a:rPr lang="sl-SI" sz="2800" dirty="0"/>
              <a:t>Ali poznaš kakšno pesem ali glasbeno skupino, ki je všeč tvojim staršem?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3575298" cy="2383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652120" y="47971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  <a:hlinkClick r:id="rId3"/>
              </a:rPr>
              <a:t>https://www.youtube.com/watch?v=unfzfe8f9NI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sl-SI" dirty="0"/>
              <a:t>Glasba in moda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1412776"/>
            <a:ext cx="7488832" cy="5040560"/>
          </a:xfrm>
        </p:spPr>
        <p:txBody>
          <a:bodyPr/>
          <a:lstStyle/>
          <a:p>
            <a:pPr lvl="0"/>
            <a:r>
              <a:rPr lang="sl-SI" dirty="0"/>
              <a:t>Skupaj </a:t>
            </a:r>
            <a:r>
              <a:rPr lang="sl-SI" dirty="0">
                <a:solidFill>
                  <a:srgbClr val="FF0000"/>
                </a:solidFill>
              </a:rPr>
              <a:t>s popularno glasbo </a:t>
            </a:r>
            <a:r>
              <a:rPr lang="sl-SI" dirty="0"/>
              <a:t>se je spreminjala tudi </a:t>
            </a:r>
            <a:r>
              <a:rPr lang="sl-SI" dirty="0">
                <a:solidFill>
                  <a:srgbClr val="FF0000"/>
                </a:solidFill>
              </a:rPr>
              <a:t>moda</a:t>
            </a:r>
            <a:r>
              <a:rPr lang="sl-SI" dirty="0"/>
              <a:t>. </a:t>
            </a:r>
            <a:r>
              <a:rPr lang="sl-SI" dirty="0">
                <a:solidFill>
                  <a:srgbClr val="7030A0"/>
                </a:solidFill>
              </a:rPr>
              <a:t>Glasba in ples sta zelo povezana. </a:t>
            </a:r>
            <a:r>
              <a:rPr lang="sl-SI" dirty="0"/>
              <a:t>Glasba narekuje tudi način in zvrst plesa. Tako se velikokrat zvrst plesa imenuje kar po zvrsti glasbe. </a:t>
            </a:r>
          </a:p>
          <a:p>
            <a:pPr lvl="0"/>
            <a:endParaRPr lang="sl-SI" dirty="0"/>
          </a:p>
          <a:p>
            <a:pPr marL="82296" lvl="0" indent="0">
              <a:buNone/>
            </a:pPr>
            <a:endParaRPr lang="sl-SI" dirty="0"/>
          </a:p>
          <a:p>
            <a:pPr marL="82296" lv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8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10" y="4077072"/>
            <a:ext cx="2132084" cy="19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>
                <a:solidFill>
                  <a:srgbClr val="FF0000"/>
                </a:solidFill>
                <a:latin typeface="AR CARTER" panose="02000000000000000000" pitchFamily="2" charset="0"/>
              </a:rPr>
              <a:t>Oglejte si fotografije in preberite kaj piše ob njih</a:t>
            </a:r>
            <a:r>
              <a:rPr lang="sl-SI" sz="3100" dirty="0"/>
              <a:t>.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1700808"/>
            <a:ext cx="7528880" cy="5760640"/>
          </a:xfrm>
        </p:spPr>
        <p:txBody>
          <a:bodyPr>
            <a:normAutofit/>
          </a:bodyPr>
          <a:lstStyle/>
          <a:p>
            <a:r>
              <a:rPr lang="sl-SI" dirty="0">
                <a:latin typeface="AR CARTER" panose="02000000000000000000" pitchFamily="2" charset="0"/>
              </a:rPr>
              <a:t>V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l-SI" dirty="0">
                <a:latin typeface="AR CARTER" panose="02000000000000000000" pitchFamily="2" charset="0"/>
              </a:rPr>
              <a:t>asu ko sta tvoja pradedek in prababica bila mlada, dekleta niso plesala sama, ampak jih je na ples moral povabiti fant. Poslušali so </a:t>
            </a:r>
            <a:r>
              <a:rPr lang="sl-SI" dirty="0">
                <a:solidFill>
                  <a:srgbClr val="FF0000"/>
                </a:solidFill>
                <a:latin typeface="AR CARTER" panose="02000000000000000000" pitchFamily="2" charset="0"/>
              </a:rPr>
              <a:t>jazz</a:t>
            </a:r>
            <a:r>
              <a:rPr lang="sl-SI" dirty="0">
                <a:latin typeface="AR CARTER" panose="02000000000000000000" pitchFamily="2" charset="0"/>
              </a:rPr>
              <a:t>, </a:t>
            </a:r>
            <a:r>
              <a:rPr lang="sl-SI" dirty="0" err="1">
                <a:solidFill>
                  <a:srgbClr val="FF0000"/>
                </a:solidFill>
                <a:latin typeface="AR CARTER" panose="02000000000000000000" pitchFamily="2" charset="0"/>
              </a:rPr>
              <a:t>ragtime</a:t>
            </a:r>
            <a:r>
              <a:rPr lang="sl-SI" dirty="0">
                <a:latin typeface="AR CARTER" panose="02000000000000000000" pitchFamily="2" charset="0"/>
              </a:rPr>
              <a:t> in </a:t>
            </a:r>
            <a:r>
              <a:rPr lang="sl-SI" dirty="0" err="1">
                <a:solidFill>
                  <a:srgbClr val="FF0000"/>
                </a:solidFill>
                <a:latin typeface="AR CARTER" panose="02000000000000000000" pitchFamily="2" charset="0"/>
              </a:rPr>
              <a:t>swing</a:t>
            </a:r>
            <a:r>
              <a:rPr lang="sl-SI" dirty="0"/>
              <a:t>. </a:t>
            </a:r>
          </a:p>
          <a:p>
            <a:pPr marL="82296" indent="0">
              <a:buNone/>
            </a:pPr>
            <a:endParaRPr lang="sl-SI" sz="2800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5828" t="12059" r="24835" b="27016"/>
          <a:stretch/>
        </p:blipFill>
        <p:spPr bwMode="auto">
          <a:xfrm>
            <a:off x="4716016" y="422108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4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31640" y="476672"/>
            <a:ext cx="7632848" cy="5976664"/>
          </a:xfrm>
        </p:spPr>
        <p:txBody>
          <a:bodyPr>
            <a:normAutofit/>
          </a:bodyPr>
          <a:lstStyle/>
          <a:p>
            <a:r>
              <a:rPr lang="sl-SI" sz="4000" dirty="0">
                <a:latin typeface="AR CARTER" panose="02000000000000000000" pitchFamily="2" charset="0"/>
              </a:rPr>
              <a:t>V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l-SI" sz="4000" dirty="0">
                <a:latin typeface="AR CARTER" panose="02000000000000000000" pitchFamily="2" charset="0"/>
              </a:rPr>
              <a:t>asu, ko sta bila mlada babica in dedek, sta poslušala </a:t>
            </a:r>
            <a:r>
              <a:rPr lang="sl-SI" sz="4000" dirty="0" err="1">
                <a:latin typeface="AR CARTER" panose="02000000000000000000" pitchFamily="2" charset="0"/>
              </a:rPr>
              <a:t>twist</a:t>
            </a:r>
            <a:r>
              <a:rPr lang="sl-SI" sz="4000" dirty="0">
                <a:latin typeface="AR CARTER" panose="02000000000000000000" pitchFamily="2" charset="0"/>
              </a:rPr>
              <a:t> in rock</a:t>
            </a:r>
            <a:r>
              <a:rPr lang="sl-SI" sz="4000" dirty="0">
                <a:latin typeface="AR CARTER" panose="02000000000000000000" pitchFamily="2" charset="0"/>
                <a:sym typeface="Wingdings 2"/>
              </a:rPr>
              <a:t>´n´</a:t>
            </a:r>
            <a:r>
              <a:rPr lang="sl-SI" sz="4000" dirty="0" err="1">
                <a:latin typeface="AR CARTER" panose="02000000000000000000" pitchFamily="2" charset="0"/>
                <a:sym typeface="Wingdings 2"/>
              </a:rPr>
              <a:t>roll</a:t>
            </a:r>
            <a:r>
              <a:rPr lang="sl-SI" sz="4000" dirty="0">
                <a:latin typeface="AR CARTER" panose="02000000000000000000" pitchFamily="2" charset="0"/>
                <a:sym typeface="Wingdings 2"/>
              </a:rPr>
              <a:t>. Še danes se znata zavrteti.</a:t>
            </a:r>
          </a:p>
          <a:p>
            <a:pPr marL="82296" indent="0">
              <a:buNone/>
            </a:pPr>
            <a:endParaRPr lang="sl-SI" sz="4000" dirty="0">
              <a:latin typeface="AR CARTER" panose="02000000000000000000" pitchFamily="2" charset="0"/>
            </a:endParaRPr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4172" t="12647" r="22848" b="22895"/>
          <a:stretch/>
        </p:blipFill>
        <p:spPr bwMode="auto">
          <a:xfrm>
            <a:off x="3048000" y="2386012"/>
            <a:ext cx="4476328" cy="3635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96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5760640"/>
          </a:xfrm>
        </p:spPr>
        <p:txBody>
          <a:bodyPr/>
          <a:lstStyle/>
          <a:p>
            <a:r>
              <a:rPr lang="sl-SI" sz="4000" dirty="0">
                <a:latin typeface="AR CARTER" panose="02000000000000000000" pitchFamily="2" charset="0"/>
              </a:rPr>
              <a:t>Mamica in o</a:t>
            </a:r>
            <a:r>
              <a:rPr lang="sl-SI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l-SI" sz="4000" dirty="0">
                <a:latin typeface="AR CARTER" panose="02000000000000000000" pitchFamily="2" charset="0"/>
              </a:rPr>
              <a:t>ka sta bila mlada v </a:t>
            </a:r>
            <a:r>
              <a:rPr lang="sl-SI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l-SI" sz="4000" dirty="0">
                <a:latin typeface="AR CARTER" panose="02000000000000000000" pitchFamily="2" charset="0"/>
              </a:rPr>
              <a:t>asu, ko je bila v razcvetu </a:t>
            </a:r>
            <a:r>
              <a:rPr lang="sl-SI" sz="4000" dirty="0" err="1">
                <a:solidFill>
                  <a:srgbClr val="FF0000"/>
                </a:solidFill>
                <a:latin typeface="AR CARTER" panose="02000000000000000000" pitchFamily="2" charset="0"/>
              </a:rPr>
              <a:t>disco</a:t>
            </a:r>
            <a:r>
              <a:rPr lang="sl-SI" sz="4000" dirty="0">
                <a:solidFill>
                  <a:srgbClr val="FF0000"/>
                </a:solidFill>
                <a:latin typeface="AR CARTER" panose="02000000000000000000" pitchFamily="2" charset="0"/>
              </a:rPr>
              <a:t> glasba</a:t>
            </a:r>
            <a:r>
              <a:rPr lang="sl-SI" sz="4000" dirty="0">
                <a:latin typeface="AR CARTER" panose="02000000000000000000" pitchFamily="2" charset="0"/>
              </a:rPr>
              <a:t>. Takrat se ni ve</a:t>
            </a:r>
            <a:r>
              <a:rPr lang="sl-SI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l-SI" sz="4000" dirty="0">
                <a:latin typeface="AR CARTER" panose="02000000000000000000" pitchFamily="2" charset="0"/>
              </a:rPr>
              <a:t> plesalo v paru, ampak so </a:t>
            </a:r>
            <a:r>
              <a:rPr lang="sl-SI" sz="4000" dirty="0">
                <a:solidFill>
                  <a:srgbClr val="FF0000"/>
                </a:solidFill>
                <a:latin typeface="AR CARTER" panose="02000000000000000000" pitchFamily="2" charset="0"/>
              </a:rPr>
              <a:t>plesali posami</a:t>
            </a:r>
            <a:r>
              <a:rPr lang="sl-SI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l-SI" sz="4000" dirty="0">
                <a:solidFill>
                  <a:srgbClr val="FF0000"/>
                </a:solidFill>
                <a:latin typeface="AR CARTER" panose="02000000000000000000" pitchFamily="2" charset="0"/>
              </a:rPr>
              <a:t>no.</a:t>
            </a:r>
            <a:r>
              <a:rPr lang="sl-SI" sz="4000" dirty="0">
                <a:latin typeface="AR CARTER" panose="02000000000000000000" pitchFamily="2" charset="0"/>
              </a:rPr>
              <a:t> O</a:t>
            </a:r>
            <a:r>
              <a:rPr lang="sl-SI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l-SI" sz="4000" dirty="0">
                <a:latin typeface="AR CARTER" panose="02000000000000000000" pitchFamily="2" charset="0"/>
              </a:rPr>
              <a:t>etovemu prijatelju je bil bolj vše</a:t>
            </a:r>
            <a:r>
              <a:rPr lang="sl-SI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l-SI" sz="4000" dirty="0">
                <a:latin typeface="AR CARTER" panose="02000000000000000000" pitchFamily="2" charset="0"/>
              </a:rPr>
              <a:t> </a:t>
            </a:r>
            <a:r>
              <a:rPr lang="sl-SI" sz="4000" dirty="0" err="1">
                <a:solidFill>
                  <a:srgbClr val="FF0000"/>
                </a:solidFill>
                <a:latin typeface="AR CARTER" panose="02000000000000000000" pitchFamily="2" charset="0"/>
              </a:rPr>
              <a:t>punk</a:t>
            </a:r>
            <a:r>
              <a:rPr lang="sl-SI" dirty="0"/>
              <a:t>.</a:t>
            </a:r>
          </a:p>
          <a:p>
            <a:pPr marL="82296" indent="0">
              <a:buNone/>
            </a:pPr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1192" t="11765" r="20861" b="26132"/>
          <a:stretch/>
        </p:blipFill>
        <p:spPr bwMode="auto">
          <a:xfrm>
            <a:off x="3995936" y="4365104"/>
            <a:ext cx="37444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1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Poslušanje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/>
              <a:t>Poslušajte posnetke različnih zvrsti iz časa naših babic in staršev. Posnetke najdete na interaktivnem gradivu na </a:t>
            </a:r>
            <a:r>
              <a:rPr lang="sl-SI" u="sng" dirty="0" err="1">
                <a:hlinkClick r:id="rId2"/>
              </a:rPr>
              <a:t>www.radovednih</a:t>
            </a:r>
            <a:r>
              <a:rPr lang="sl-SI" u="sng" dirty="0">
                <a:hlinkClick r:id="rId2"/>
              </a:rPr>
              <a:t>-pet.si</a:t>
            </a:r>
            <a:r>
              <a:rPr lang="sl-SI" dirty="0"/>
              <a:t>. </a:t>
            </a:r>
          </a:p>
          <a:p>
            <a:pPr marL="82296" indent="0">
              <a:buNone/>
            </a:pPr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3"/>
          <a:srcRect l="21358" t="15144" r="21192" b="13091"/>
          <a:stretch/>
        </p:blipFill>
        <p:spPr bwMode="auto">
          <a:xfrm>
            <a:off x="3995936" y="3501008"/>
            <a:ext cx="3816424" cy="2678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aven puščični povezovalnik 5"/>
          <p:cNvCxnSpPr/>
          <p:nvPr/>
        </p:nvCxnSpPr>
        <p:spPr>
          <a:xfrm flipV="1">
            <a:off x="2267744" y="4653136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6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59632" y="476672"/>
            <a:ext cx="7498080" cy="5760640"/>
          </a:xfrm>
        </p:spPr>
        <p:txBody>
          <a:bodyPr/>
          <a:lstStyle/>
          <a:p>
            <a:r>
              <a:rPr lang="sl-SI" dirty="0"/>
              <a:t>Od posnetkih poskušaj ugotoviti: </a:t>
            </a:r>
          </a:p>
          <a:p>
            <a:pPr marL="82296" indent="0">
              <a:buNone/>
            </a:pPr>
            <a:r>
              <a:rPr lang="sl-SI" dirty="0">
                <a:sym typeface="Wingdings"/>
              </a:rPr>
              <a:t> </a:t>
            </a:r>
            <a:r>
              <a:rPr lang="sl-SI" dirty="0"/>
              <a:t>Kakšen je tempo?</a:t>
            </a:r>
          </a:p>
          <a:p>
            <a:pPr marL="82296" lvl="0" indent="0">
              <a:buNone/>
            </a:pPr>
            <a:r>
              <a:rPr lang="sl-SI" dirty="0">
                <a:sym typeface="Wingdings"/>
              </a:rPr>
              <a:t> </a:t>
            </a:r>
            <a:r>
              <a:rPr lang="sl-SI" dirty="0"/>
              <a:t>Kdo izvaja glasbo? Orkester? Solist?</a:t>
            </a:r>
          </a:p>
          <a:p>
            <a:pPr marL="82296" lvl="0" indent="0">
              <a:buNone/>
            </a:pPr>
            <a:r>
              <a:rPr lang="sl-SI" dirty="0">
                <a:sym typeface="Wingdings"/>
              </a:rPr>
              <a:t> </a:t>
            </a:r>
            <a:r>
              <a:rPr lang="sl-SI" dirty="0"/>
              <a:t>Ali prepoznaš katerega od inštrumentov?</a:t>
            </a:r>
          </a:p>
          <a:p>
            <a:pPr marL="82296" lvl="0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dirty="0">
                <a:sym typeface="Wingdings 2"/>
              </a:rPr>
              <a:t> </a:t>
            </a:r>
            <a:r>
              <a:rPr lang="sl-SI" dirty="0"/>
              <a:t>Ob posameznem posnetku tudi prosto zapleši. </a:t>
            </a:r>
          </a:p>
        </p:txBody>
      </p:sp>
      <p:pic>
        <p:nvPicPr>
          <p:cNvPr id="1028" name="Picture 4" descr="Rezultat iskanja slik za clipart pupil d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20708"/>
            <a:ext cx="1287219" cy="23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20708"/>
            <a:ext cx="1407260" cy="24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</TotalTime>
  <Words>563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 CARTER</vt:lpstr>
      <vt:lpstr>Gill Sans MT</vt:lpstr>
      <vt:lpstr>Times New Roman</vt:lpstr>
      <vt:lpstr>Verdana</vt:lpstr>
      <vt:lpstr>Wingdings 2</vt:lpstr>
      <vt:lpstr>Solsticij</vt:lpstr>
      <vt:lpstr>Moja babica je pela in plesala</vt:lpstr>
      <vt:lpstr>Glasbene zvrsti</vt:lpstr>
      <vt:lpstr>PowerPoint Presentation</vt:lpstr>
      <vt:lpstr>Glasba in moda</vt:lpstr>
      <vt:lpstr>Oglejte si fotografije in preberite kaj piše ob njih. </vt:lpstr>
      <vt:lpstr>PowerPoint Presentation</vt:lpstr>
      <vt:lpstr>PowerPoint Presentation</vt:lpstr>
      <vt:lpstr>Poslušanje</vt:lpstr>
      <vt:lpstr>PowerPoint Presentation</vt:lpstr>
      <vt:lpstr>PowerPoint Presentation</vt:lpstr>
      <vt:lpstr>Zapis v zvezke: Moja babica je pela in plesala</vt:lpstr>
      <vt:lpstr>INTERVJU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babica je pela in plesala</dc:title>
  <dc:creator>Simona</dc:creator>
  <cp:lastModifiedBy>Marjeta Kuhar</cp:lastModifiedBy>
  <cp:revision>13</cp:revision>
  <dcterms:created xsi:type="dcterms:W3CDTF">2020-03-16T18:16:54Z</dcterms:created>
  <dcterms:modified xsi:type="dcterms:W3CDTF">2020-03-17T08:50:06Z</dcterms:modified>
</cp:coreProperties>
</file>