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139E"/>
    <a:srgbClr val="219797"/>
    <a:srgbClr val="E3CD74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0" autoAdjust="0"/>
    <p:restoredTop sz="94600" autoAdjust="0"/>
  </p:normalViewPr>
  <p:slideViewPr>
    <p:cSldViewPr>
      <p:cViewPr varScale="1">
        <p:scale>
          <a:sx n="87" d="100"/>
          <a:sy n="87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6248400" cy="2438400"/>
          </a:xfr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pPr lvl="0"/>
            <a:r>
              <a:rPr lang="sl-SI" altLang="sl-SI" noProof="0" smtClean="0"/>
              <a:t>Uredite slog naslova matrice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352800"/>
            <a:ext cx="614045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l-SI" altLang="sl-SI" noProof="0" smtClean="0"/>
              <a:t>Uredite slog podnaslova matrice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ABE5BE-C60D-4AAF-91A9-6A4C991E132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5327D-F300-4BDD-A910-D71706D2E01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6424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477000" y="868363"/>
            <a:ext cx="1981200" cy="5151437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33400" y="868363"/>
            <a:ext cx="5791200" cy="515143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9A402-0924-43C7-A7B0-E2EFD55050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0342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A5D37-0F93-48AF-9848-4B2B3AC6B81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532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4CB1C-0051-4804-BACE-E7DDB57A2E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7207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7D3F5-C086-49AD-B5D7-DA3021B59B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0029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1A7D6-4EB0-4203-9B35-6C09E303D1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9571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DD00D-A2D7-40B4-A04B-1FC63ACD41F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3241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F3ECC-7300-4650-A4C1-6B6DC7F8EEC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4127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F679C-338C-4EA6-800A-6DADCCCBC7C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723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60533-D200-4349-93A6-3114AF1FF3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0153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868363"/>
            <a:ext cx="7924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209800"/>
            <a:ext cx="792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sl-SI" alt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sl-SI" alt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</a:defRPr>
            </a:lvl1pPr>
          </a:lstStyle>
          <a:p>
            <a:fld id="{5E325364-B457-412F-89BF-E69DABAB058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spkomenda.weebly.com/uploads/1/3/1/3/131332549/zgodba-o-korona-virusu.pdf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Televizija.Slovenija/videos/izodrom-kako-organizirati-%C4%8Das-med-u%C4%8Denjem-doma/352778295636439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8y_1EWIE9I&amp;feature=youtu.be&amp;list=PLlbkyhAZrBl-XJQudaCfoMsGy_Jjau6HE" TargetMode="External"/><Relationship Id="rId2" Type="http://schemas.openxmlformats.org/officeDocument/2006/relationships/hyperlink" Target="https://www.youtube.com/watch?v=_X_AfRk9F9w&amp;feature=youtu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um0cwP7deL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340768"/>
            <a:ext cx="6248400" cy="2438400"/>
          </a:xfrm>
        </p:spPr>
        <p:txBody>
          <a:bodyPr/>
          <a:lstStyle/>
          <a:p>
            <a:pPr algn="ctr"/>
            <a:r>
              <a:rPr lang="sl-SI" altLang="sl-SI" dirty="0" smtClean="0">
                <a:solidFill>
                  <a:schemeClr val="accent5">
                    <a:lumMod val="25000"/>
                  </a:schemeClr>
                </a:solidFill>
              </a:rPr>
              <a:t>ODDELČNA SKUPNOST na daljavo</a:t>
            </a:r>
            <a:endParaRPr lang="sl-SI" altLang="sl-SI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5805264"/>
            <a:ext cx="6140450" cy="609600"/>
          </a:xfrm>
        </p:spPr>
        <p:txBody>
          <a:bodyPr/>
          <a:lstStyle/>
          <a:p>
            <a:pPr algn="ctr"/>
            <a:r>
              <a:rPr lang="sl-SI" altLang="sl-SI" sz="2800" b="1" dirty="0" smtClean="0">
                <a:solidFill>
                  <a:schemeClr val="tx1">
                    <a:lumMod val="50000"/>
                  </a:schemeClr>
                </a:solidFill>
              </a:rPr>
              <a:t>April 2020</a:t>
            </a:r>
            <a:endParaRPr lang="sl-SI" altLang="sl-SI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1052736"/>
            <a:ext cx="7924800" cy="864096"/>
          </a:xfrm>
        </p:spPr>
        <p:txBody>
          <a:bodyPr/>
          <a:lstStyle/>
          <a:p>
            <a:pPr algn="ctr"/>
            <a:r>
              <a:rPr lang="sl-SI" dirty="0" err="1" smtClean="0">
                <a:solidFill>
                  <a:srgbClr val="FFFF00"/>
                </a:solidFill>
              </a:rPr>
              <a:t>Koronavirus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1988840"/>
            <a:ext cx="8280920" cy="4536504"/>
          </a:xfrm>
        </p:spPr>
        <p:txBody>
          <a:bodyPr/>
          <a:lstStyle/>
          <a:p>
            <a:r>
              <a:rPr lang="sl-SI" dirty="0" smtClean="0"/>
              <a:t>Čeprav se v tem času veliko govori o tem in smo zaradi virusa doma, si vseeno poglej kratko zgodbico.</a:t>
            </a:r>
          </a:p>
          <a:p>
            <a:r>
              <a:rPr lang="sl-SI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https://dspkomenda.weebly.com/uploads/1/3/1/3/131332549/zgodba-o-korona-virusu.pdf</a:t>
            </a:r>
            <a:endParaRPr lang="sl-SI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69160"/>
            <a:ext cx="1809378" cy="1809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84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868363"/>
            <a:ext cx="7924800" cy="832445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FFFF00"/>
                </a:solidFill>
              </a:rPr>
              <a:t>Delo na daljavo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628800"/>
            <a:ext cx="8496944" cy="4968552"/>
          </a:xfrm>
        </p:spPr>
        <p:txBody>
          <a:bodyPr/>
          <a:lstStyle/>
          <a:p>
            <a:r>
              <a:rPr lang="sl-SI" sz="2800" dirty="0" smtClean="0"/>
              <a:t>Že tretji teden delamo (se učimo) na daljavo. </a:t>
            </a:r>
          </a:p>
          <a:p>
            <a:r>
              <a:rPr lang="sl-SI" sz="2800" dirty="0" smtClean="0"/>
              <a:t>Da se bomo lažje organizirali, si poglej plakat, ki ga lahko najdeš tudi na  spletni strani šolske knjižnice.</a:t>
            </a:r>
          </a:p>
          <a:p>
            <a:r>
              <a:rPr lang="sl-SI" sz="2800" dirty="0" smtClean="0"/>
              <a:t>Potem si oglej še posnetek (ki si ga prav tako lahko že videl) – </a:t>
            </a:r>
            <a:r>
              <a:rPr lang="sl-SI" sz="2800" dirty="0" err="1" smtClean="0"/>
              <a:t>Izodrom</a:t>
            </a:r>
            <a:r>
              <a:rPr lang="sl-SI" sz="2800" dirty="0" smtClean="0"/>
              <a:t>.</a:t>
            </a:r>
          </a:p>
          <a:p>
            <a:r>
              <a:rPr lang="sl-SI" sz="2800" u="sng" dirty="0">
                <a:solidFill>
                  <a:schemeClr val="tx1"/>
                </a:solidFill>
                <a:hlinkClick r:id="rId2"/>
              </a:rPr>
              <a:t>https://www.facebook.com/Televizija.Slovenija/videos/izodrom-kako-organizirati-%C4%8Das-med-u%C4%8Denjem-doma/352778295636439/</a:t>
            </a:r>
            <a:endParaRPr lang="sl-SI" sz="2800" dirty="0">
              <a:solidFill>
                <a:schemeClr val="tx1"/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3289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http://solskaknjiznicaoskomendamoste.splet.arnes.si/files/2020/03/Nasvet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-12441"/>
            <a:ext cx="5209952" cy="6870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10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868363"/>
            <a:ext cx="7924800" cy="904453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FFFF00"/>
                </a:solidFill>
              </a:rPr>
              <a:t>Čustva in odnosi 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11560" y="1700808"/>
            <a:ext cx="8136904" cy="4752528"/>
          </a:xfrm>
        </p:spPr>
        <p:txBody>
          <a:bodyPr/>
          <a:lstStyle/>
          <a:p>
            <a:r>
              <a:rPr lang="sl-SI" sz="2400" dirty="0" smtClean="0">
                <a:solidFill>
                  <a:srgbClr val="FFC000"/>
                </a:solidFill>
              </a:rPr>
              <a:t>V teh časih moramo biti potrpežljivi, se držati navodil (ostani doma) in jih upoštevati. Medsebojni odnosi in čustva so na preizkušnji, a mislimo, da jih zelo dobro premagujete, kajne?</a:t>
            </a:r>
          </a:p>
          <a:p>
            <a:pPr marL="0" indent="0">
              <a:buNone/>
            </a:pPr>
            <a:endParaRPr lang="sl-SI" sz="2400" dirty="0">
              <a:solidFill>
                <a:srgbClr val="FFC000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0988"/>
            <a:ext cx="4464496" cy="334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41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980728"/>
            <a:ext cx="8208912" cy="5400600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Poglej si dva animirana filmčka.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FFC000"/>
                </a:solidFill>
              </a:rPr>
              <a:t>1. </a:t>
            </a:r>
            <a:r>
              <a:rPr lang="sl-SI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Iskanje </a:t>
            </a:r>
            <a:r>
              <a:rPr lang="sl-SI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dogovorov</a:t>
            </a:r>
          </a:p>
          <a:p>
            <a:r>
              <a:rPr lang="sl-SI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https://www.youtube.com/watch?v=_</a:t>
            </a:r>
            <a:r>
              <a:rPr lang="sl-SI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X_AfRk9F9w&amp;feature=youtu.be</a:t>
            </a:r>
            <a:endParaRPr lang="sl-SI" u="sng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2. Obsojanje</a:t>
            </a:r>
            <a:endParaRPr lang="sl-SI" dirty="0">
              <a:solidFill>
                <a:srgbClr val="FFC000"/>
              </a:solidFill>
              <a:latin typeface="+mn-lt"/>
              <a:ea typeface="+mn-ea"/>
              <a:cs typeface="+mn-cs"/>
            </a:endParaRPr>
          </a:p>
          <a:p>
            <a:r>
              <a:rPr lang="sl-SI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</a:t>
            </a:r>
            <a:r>
              <a:rPr lang="sl-SI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www.youtube.com/watch?v=38y_1EWIE9I&amp;feature=youtu.be&amp;list=PLlbkyhAZrBl-XJQudaCfoMsGy_Jjau6HE</a:t>
            </a:r>
            <a:endParaRPr lang="sl-SI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13176"/>
            <a:ext cx="1728192" cy="160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6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472608"/>
          </a:xfrm>
        </p:spPr>
        <p:txBody>
          <a:bodyPr/>
          <a:lstStyle/>
          <a:p>
            <a:r>
              <a:rPr lang="sl-SI" dirty="0" smtClean="0">
                <a:solidFill>
                  <a:srgbClr val="FFC000"/>
                </a:solidFill>
              </a:rPr>
              <a:t>Oba nam dajeta možnost, da velikokrat moramo premisliti, predno karkoli rečemo, naredimo…</a:t>
            </a:r>
          </a:p>
          <a:p>
            <a:r>
              <a:rPr lang="sl-SI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Pri urah oddelčne skupnosti </a:t>
            </a:r>
            <a:r>
              <a:rPr lang="sl-SI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obravnavamo </a:t>
            </a:r>
            <a:r>
              <a:rPr lang="sl-SI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vprašanja, povezana z delom in življenjem </a:t>
            </a:r>
            <a:r>
              <a:rPr lang="sl-SI" dirty="0" smtClean="0">
                <a:solidFill>
                  <a:srgbClr val="FFFF00"/>
                </a:solidFill>
              </a:rPr>
              <a:t>na šoli, danes smo to poskusile narediti na daljavo. </a:t>
            </a:r>
          </a:p>
          <a:p>
            <a:r>
              <a:rPr lang="sl-SI" dirty="0" smtClean="0">
                <a:solidFill>
                  <a:schemeClr val="accent3">
                    <a:lumMod val="50000"/>
                  </a:schemeClr>
                </a:solidFill>
              </a:rPr>
              <a:t>Posnetke smo si izposodile na spletni strani naše šole (knjižnica in </a:t>
            </a:r>
            <a:r>
              <a:rPr lang="sl-SI" dirty="0" err="1" smtClean="0">
                <a:solidFill>
                  <a:schemeClr val="accent3">
                    <a:lumMod val="50000"/>
                  </a:schemeClr>
                </a:solidFill>
              </a:rPr>
              <a:t>dsp</a:t>
            </a:r>
            <a:r>
              <a:rPr lang="sl-SI" dirty="0" smtClean="0">
                <a:solidFill>
                  <a:schemeClr val="accent3">
                    <a:lumMod val="50000"/>
                  </a:schemeClr>
                </a:solidFill>
              </a:rPr>
              <a:t> – hvala jim, super) ter na </a:t>
            </a:r>
            <a:r>
              <a:rPr lang="sl-SI" dirty="0" err="1" smtClean="0">
                <a:solidFill>
                  <a:schemeClr val="accent3">
                    <a:lumMod val="50000"/>
                  </a:schemeClr>
                </a:solidFill>
              </a:rPr>
              <a:t>Izodromu</a:t>
            </a:r>
            <a:r>
              <a:rPr lang="sl-SI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sl-SI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3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5040560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rgbClr val="FFFF00"/>
                </a:solidFill>
              </a:rPr>
              <a:t>Za konec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2800" dirty="0" smtClean="0">
                <a:solidFill>
                  <a:srgbClr val="FFFF00"/>
                </a:solidFill>
              </a:rPr>
              <a:t>Prisluhni popevki (</a:t>
            </a:r>
            <a:r>
              <a:rPr lang="pl-PL" sz="2800" dirty="0" smtClean="0">
                <a:solidFill>
                  <a:srgbClr val="FFFF00"/>
                </a:solidFill>
              </a:rPr>
              <a:t>Skupina </a:t>
            </a:r>
            <a:r>
              <a:rPr lang="pl-PL" sz="2800" dirty="0">
                <a:solidFill>
                  <a:srgbClr val="FFFF00"/>
                </a:solidFill>
              </a:rPr>
              <a:t>Band Aid Ostani </a:t>
            </a:r>
            <a:r>
              <a:rPr lang="pl-PL" sz="2800" dirty="0" smtClean="0">
                <a:solidFill>
                  <a:srgbClr val="FFFF00"/>
                </a:solidFill>
              </a:rPr>
              <a:t>doma)</a:t>
            </a:r>
            <a:endParaRPr lang="sl-SI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l-SI" sz="2800" dirty="0" smtClean="0">
                <a:hlinkClick r:id="rId2"/>
              </a:rPr>
              <a:t>https://www.youtube.com/watch?v=um0cwP7deLk</a:t>
            </a:r>
            <a:endParaRPr lang="sl-SI" sz="2800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93573"/>
            <a:ext cx="4824536" cy="2715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57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blikovna predloga z motivom fantka, ki ga obkrožajo milni mehurčki">
  <a:themeElements>
    <a:clrScheme name="Officeova tema 12">
      <a:dk1>
        <a:srgbClr val="CC9900"/>
      </a:dk1>
      <a:lt1>
        <a:srgbClr val="FFF9CF"/>
      </a:lt1>
      <a:dk2>
        <a:srgbClr val="996600"/>
      </a:dk2>
      <a:lt2>
        <a:srgbClr val="808080"/>
      </a:lt2>
      <a:accent1>
        <a:srgbClr val="E9E3B7"/>
      </a:accent1>
      <a:accent2>
        <a:srgbClr val="333399"/>
      </a:accent2>
      <a:accent3>
        <a:srgbClr val="FFFBE4"/>
      </a:accent3>
      <a:accent4>
        <a:srgbClr val="AE8200"/>
      </a:accent4>
      <a:accent5>
        <a:srgbClr val="F2EFD8"/>
      </a:accent5>
      <a:accent6>
        <a:srgbClr val="2D2D8A"/>
      </a:accent6>
      <a:hlink>
        <a:srgbClr val="009999"/>
      </a:hlink>
      <a:folHlink>
        <a:srgbClr val="669900"/>
      </a:folHlink>
    </a:clrScheme>
    <a:fontScheme name="Officeova tem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ova tema 1">
        <a:dk1>
          <a:srgbClr val="B08200"/>
        </a:dk1>
        <a:lt1>
          <a:srgbClr val="FFF5C9"/>
        </a:lt1>
        <a:dk2>
          <a:srgbClr val="000000"/>
        </a:dk2>
        <a:lt2>
          <a:srgbClr val="969696"/>
        </a:lt2>
        <a:accent1>
          <a:srgbClr val="FDED9B"/>
        </a:accent1>
        <a:accent2>
          <a:srgbClr val="FF9966"/>
        </a:accent2>
        <a:accent3>
          <a:srgbClr val="FFF9E1"/>
        </a:accent3>
        <a:accent4>
          <a:srgbClr val="966E00"/>
        </a:accent4>
        <a:accent5>
          <a:srgbClr val="FEF4CB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2">
        <a:dk1>
          <a:srgbClr val="F8F8F8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D4D4D4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3">
        <a:dk1>
          <a:srgbClr val="2D2015"/>
        </a:dk1>
        <a:lt1>
          <a:srgbClr val="FFFFFF"/>
        </a:lt1>
        <a:dk2>
          <a:srgbClr val="808000"/>
        </a:dk2>
        <a:lt2>
          <a:srgbClr val="DFC08D"/>
        </a:lt2>
        <a:accent1>
          <a:srgbClr val="8F8F6D"/>
        </a:accent1>
        <a:accent2>
          <a:srgbClr val="8F5F2F"/>
        </a:accent2>
        <a:accent3>
          <a:srgbClr val="C0C0AA"/>
        </a:accent3>
        <a:accent4>
          <a:srgbClr val="DADADA"/>
        </a:accent4>
        <a:accent5>
          <a:srgbClr val="C6C6BA"/>
        </a:accent5>
        <a:accent6>
          <a:srgbClr val="81552A"/>
        </a:accent6>
        <a:hlink>
          <a:srgbClr val="CCB400"/>
        </a:hlink>
        <a:folHlink>
          <a:srgbClr val="4C5A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ova tema 4">
        <a:dk1>
          <a:srgbClr val="777777"/>
        </a:dk1>
        <a:lt1>
          <a:srgbClr val="FFEFB5"/>
        </a:lt1>
        <a:dk2>
          <a:srgbClr val="818573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1C2BC"/>
        </a:accent3>
        <a:accent4>
          <a:srgbClr val="DACC9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F8A1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ova tema 5">
        <a:dk1>
          <a:srgbClr val="3E3E5C"/>
        </a:dk1>
        <a:lt1>
          <a:srgbClr val="FFFFFF"/>
        </a:lt1>
        <a:dk2>
          <a:srgbClr val="8080AA"/>
        </a:dk2>
        <a:lt2>
          <a:srgbClr val="FFFFFF"/>
        </a:lt2>
        <a:accent1>
          <a:srgbClr val="8982A4"/>
        </a:accent1>
        <a:accent2>
          <a:srgbClr val="9C62CC"/>
        </a:accent2>
        <a:accent3>
          <a:srgbClr val="C0C0D2"/>
        </a:accent3>
        <a:accent4>
          <a:srgbClr val="DADADA"/>
        </a:accent4>
        <a:accent5>
          <a:srgbClr val="C4C1CF"/>
        </a:accent5>
        <a:accent6>
          <a:srgbClr val="8D58B9"/>
        </a:accent6>
        <a:hlink>
          <a:srgbClr val="FDE065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ova tema 6">
        <a:dk1>
          <a:srgbClr val="989400"/>
        </a:dk1>
        <a:lt1>
          <a:srgbClr val="FF9900"/>
        </a:lt1>
        <a:dk2>
          <a:srgbClr val="DFD293"/>
        </a:dk2>
        <a:lt2>
          <a:srgbClr val="5C1F00"/>
        </a:lt2>
        <a:accent1>
          <a:srgbClr val="FFCC00"/>
        </a:accent1>
        <a:accent2>
          <a:srgbClr val="BE7960"/>
        </a:accent2>
        <a:accent3>
          <a:srgbClr val="FFCAAA"/>
        </a:accent3>
        <a:accent4>
          <a:srgbClr val="817E00"/>
        </a:accent4>
        <a:accent5>
          <a:srgbClr val="FFE2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7">
        <a:dk1>
          <a:srgbClr val="005A58"/>
        </a:dk1>
        <a:lt1>
          <a:srgbClr val="FFFFCC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AE"/>
        </a:accent4>
        <a:accent5>
          <a:srgbClr val="AAB8B7"/>
        </a:accent5>
        <a:accent6>
          <a:srgbClr val="6264B4"/>
        </a:accent6>
        <a:hlink>
          <a:srgbClr val="CCCC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ova tema 8">
        <a:dk1>
          <a:srgbClr val="003366"/>
        </a:dk1>
        <a:lt1>
          <a:srgbClr val="FDFFCD"/>
        </a:lt1>
        <a:dk2>
          <a:srgbClr val="0066CC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B8E2"/>
        </a:accent3>
        <a:accent4>
          <a:srgbClr val="D8DAAF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ova tema 9">
        <a:dk1>
          <a:srgbClr val="336699"/>
        </a:dk1>
        <a:lt1>
          <a:srgbClr val="E2A700"/>
        </a:lt1>
        <a:dk2>
          <a:srgbClr val="808000"/>
        </a:dk2>
        <a:lt2>
          <a:srgbClr val="E3EBF1"/>
        </a:lt2>
        <a:accent1>
          <a:srgbClr val="767300"/>
        </a:accent1>
        <a:accent2>
          <a:srgbClr val="468A4B"/>
        </a:accent2>
        <a:accent3>
          <a:srgbClr val="C0C0AA"/>
        </a:accent3>
        <a:accent4>
          <a:srgbClr val="C18E00"/>
        </a:accent4>
        <a:accent5>
          <a:srgbClr val="BDBCAA"/>
        </a:accent5>
        <a:accent6>
          <a:srgbClr val="3F7D43"/>
        </a:accent6>
        <a:hlink>
          <a:srgbClr val="CC99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ova tema 10">
        <a:dk1>
          <a:srgbClr val="669900"/>
        </a:dk1>
        <a:lt1>
          <a:srgbClr val="FFFFAD"/>
        </a:lt1>
        <a:dk2>
          <a:srgbClr val="666699"/>
        </a:dk2>
        <a:lt2>
          <a:srgbClr val="808080"/>
        </a:lt2>
        <a:accent1>
          <a:srgbClr val="F9FECE"/>
        </a:accent1>
        <a:accent2>
          <a:srgbClr val="CCC200"/>
        </a:accent2>
        <a:accent3>
          <a:srgbClr val="FFFFD3"/>
        </a:accent3>
        <a:accent4>
          <a:srgbClr val="568200"/>
        </a:accent4>
        <a:accent5>
          <a:srgbClr val="FBFEE3"/>
        </a:accent5>
        <a:accent6>
          <a:srgbClr val="B9B000"/>
        </a:accent6>
        <a:hlink>
          <a:srgbClr val="0099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11">
        <a:dk1>
          <a:srgbClr val="FEF3D8"/>
        </a:dk1>
        <a:lt1>
          <a:srgbClr val="FCF9E2"/>
        </a:lt1>
        <a:dk2>
          <a:srgbClr val="808000"/>
        </a:dk2>
        <a:lt2>
          <a:srgbClr val="969696"/>
        </a:lt2>
        <a:accent1>
          <a:srgbClr val="C7AD2D"/>
        </a:accent1>
        <a:accent2>
          <a:srgbClr val="8DC6FF"/>
        </a:accent2>
        <a:accent3>
          <a:srgbClr val="FDFBEE"/>
        </a:accent3>
        <a:accent4>
          <a:srgbClr val="D9D0B8"/>
        </a:accent4>
        <a:accent5>
          <a:srgbClr val="E0D3AD"/>
        </a:accent5>
        <a:accent6>
          <a:srgbClr val="7FB3E7"/>
        </a:accent6>
        <a:hlink>
          <a:srgbClr val="0066CC"/>
        </a:hlink>
        <a:folHlink>
          <a:srgbClr val="768D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12">
        <a:dk1>
          <a:srgbClr val="CC9900"/>
        </a:dk1>
        <a:lt1>
          <a:srgbClr val="FFF9CF"/>
        </a:lt1>
        <a:dk2>
          <a:srgbClr val="996600"/>
        </a:dk2>
        <a:lt2>
          <a:srgbClr val="808080"/>
        </a:lt2>
        <a:accent1>
          <a:srgbClr val="E9E3B7"/>
        </a:accent1>
        <a:accent2>
          <a:srgbClr val="333399"/>
        </a:accent2>
        <a:accent3>
          <a:srgbClr val="FFFBE4"/>
        </a:accent3>
        <a:accent4>
          <a:srgbClr val="AE8200"/>
        </a:accent4>
        <a:accent5>
          <a:srgbClr val="F2EFD8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Oblikovna predloga z motivom fantka, ki ga obkrožajo milni mehurčki</Template>
  <TotalTime>42</TotalTime>
  <Words>227</Words>
  <Application>Microsoft Office PowerPoint</Application>
  <PresentationFormat>Diaprojekcija na zaslonu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Arial Black</vt:lpstr>
      <vt:lpstr>Oblikovna predloga z motivom fantka, ki ga obkrožajo milni mehurčki</vt:lpstr>
      <vt:lpstr>ODDELČNA SKUPNOST na daljavo</vt:lpstr>
      <vt:lpstr>Koronavirus</vt:lpstr>
      <vt:lpstr>Delo na daljavo</vt:lpstr>
      <vt:lpstr>PowerPointova predstavitev</vt:lpstr>
      <vt:lpstr>Čustva in odnosi </vt:lpstr>
      <vt:lpstr>PowerPointova predstavitev</vt:lpstr>
      <vt:lpstr>PowerPointova predstavitev</vt:lpstr>
      <vt:lpstr>PowerPointova predstavitev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ODDELČNA SKUPNOST na daljavo</dc:title>
  <dc:creator>Simona</dc:creator>
  <cp:lastModifiedBy>Simona</cp:lastModifiedBy>
  <cp:revision>5</cp:revision>
  <dcterms:created xsi:type="dcterms:W3CDTF">2020-03-31T08:46:08Z</dcterms:created>
  <dcterms:modified xsi:type="dcterms:W3CDTF">2020-03-31T09:28:25Z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TC010721251060</vt:lpwstr>
  </property>
</Properties>
</file>