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3C24-FD47-4B3B-A1E6-A7EB70B28173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2352-E0FB-41AA-818E-3F0BE335EE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165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3C24-FD47-4B3B-A1E6-A7EB70B28173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2352-E0FB-41AA-818E-3F0BE335EE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0367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3C24-FD47-4B3B-A1E6-A7EB70B28173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2352-E0FB-41AA-818E-3F0BE335EE4A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0483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3C24-FD47-4B3B-A1E6-A7EB70B28173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2352-E0FB-41AA-818E-3F0BE335EE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7533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3C24-FD47-4B3B-A1E6-A7EB70B28173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2352-E0FB-41AA-818E-3F0BE335EE4A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8486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3C24-FD47-4B3B-A1E6-A7EB70B28173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2352-E0FB-41AA-818E-3F0BE335EE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1558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3C24-FD47-4B3B-A1E6-A7EB70B28173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2352-E0FB-41AA-818E-3F0BE335EE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9283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3C24-FD47-4B3B-A1E6-A7EB70B28173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2352-E0FB-41AA-818E-3F0BE335EE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462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3C24-FD47-4B3B-A1E6-A7EB70B28173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2352-E0FB-41AA-818E-3F0BE335EE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092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3C24-FD47-4B3B-A1E6-A7EB70B28173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2352-E0FB-41AA-818E-3F0BE335EE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266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3C24-FD47-4B3B-A1E6-A7EB70B28173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2352-E0FB-41AA-818E-3F0BE335EE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194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3C24-FD47-4B3B-A1E6-A7EB70B28173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2352-E0FB-41AA-818E-3F0BE335EE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176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3C24-FD47-4B3B-A1E6-A7EB70B28173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2352-E0FB-41AA-818E-3F0BE335EE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543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3C24-FD47-4B3B-A1E6-A7EB70B28173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2352-E0FB-41AA-818E-3F0BE335EE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938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3C24-FD47-4B3B-A1E6-A7EB70B28173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2352-E0FB-41AA-818E-3F0BE335EE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278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3C24-FD47-4B3B-A1E6-A7EB70B28173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2352-E0FB-41AA-818E-3F0BE335EE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18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3C24-FD47-4B3B-A1E6-A7EB70B28173}" type="datetimeFigureOut">
              <a:rPr lang="sl-SI" smtClean="0"/>
              <a:t>24. 03. 2020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802352-E0FB-41AA-818E-3F0BE335EE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222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2248602"/>
          </a:xfrm>
        </p:spPr>
        <p:txBody>
          <a:bodyPr/>
          <a:lstStyle/>
          <a:p>
            <a:r>
              <a:rPr lang="sl-SI" sz="2800" b="1" dirty="0">
                <a:solidFill>
                  <a:schemeClr val="accent3">
                    <a:lumMod val="75000"/>
                  </a:schemeClr>
                </a:solidFill>
              </a:rPr>
              <a:t>Prežihov Voranc</a:t>
            </a:r>
            <a:br>
              <a:rPr lang="sl-SI" b="1" dirty="0"/>
            </a:br>
            <a:r>
              <a:rPr lang="sl-SI" sz="3600" b="1" dirty="0"/>
              <a:t>SOLZICE</a:t>
            </a:r>
            <a:br>
              <a:rPr lang="sl-SI" sz="3600" b="1"/>
            </a:br>
            <a:endParaRPr lang="sl-SI" sz="3600" b="1" dirty="0">
              <a:solidFill>
                <a:srgbClr val="FF00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2195736" y="573325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 25. 3. 2020</a:t>
            </a:r>
          </a:p>
        </p:txBody>
      </p:sp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2326687" cy="32059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4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467544" y="620689"/>
            <a:ext cx="8229600" cy="5544616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sl-SI" dirty="0">
                <a:sym typeface="Wingdings"/>
              </a:rPr>
              <a:t> </a:t>
            </a:r>
            <a:r>
              <a:rPr lang="sl-SI" dirty="0"/>
              <a:t>Pripravi si bel list papirja in pisalo.</a:t>
            </a:r>
          </a:p>
          <a:p>
            <a:pPr marL="114300" indent="0">
              <a:buNone/>
            </a:pPr>
            <a:endParaRPr lang="sl-SI" dirty="0"/>
          </a:p>
          <a:p>
            <a:pPr marL="114300" indent="0">
              <a:buNone/>
            </a:pPr>
            <a:endParaRPr lang="sl-SI" dirty="0"/>
          </a:p>
          <a:p>
            <a:pPr marL="114300" indent="0">
              <a:buNone/>
            </a:pPr>
            <a:endParaRPr lang="sl-SI" dirty="0"/>
          </a:p>
          <a:p>
            <a:r>
              <a:rPr lang="sl-SI" dirty="0"/>
              <a:t>Zapri oči. </a:t>
            </a:r>
          </a:p>
          <a:p>
            <a:r>
              <a:rPr lang="sl-SI" dirty="0"/>
              <a:t>Predstavljaj si, da doma, s svojo družino preživljaš lepe </a:t>
            </a:r>
          </a:p>
          <a:p>
            <a:pPr marL="0" indent="0">
              <a:buNone/>
            </a:pPr>
            <a:r>
              <a:rPr lang="sl-SI" dirty="0"/>
              <a:t>	trenutke  oz. ste jih, na kakšnem pikniku, zabavi, nedeljskem</a:t>
            </a:r>
          </a:p>
          <a:p>
            <a:pPr marL="0" indent="0">
              <a:buNone/>
            </a:pPr>
            <a:r>
              <a:rPr lang="sl-SI" dirty="0"/>
              <a:t>	kosilu, počitnicah… Na list pred seboj napiši ali nariši, kako </a:t>
            </a:r>
          </a:p>
          <a:p>
            <a:pPr marL="0" indent="0">
              <a:buNone/>
            </a:pPr>
            <a:r>
              <a:rPr lang="sl-SI" dirty="0"/>
              <a:t>	se počutite oz. kako ste se takrat počutili.</a:t>
            </a:r>
          </a:p>
          <a:p>
            <a:r>
              <a:rPr lang="sl-SI" dirty="0"/>
              <a:t>Znova zapri oči. Spomni se kraja, na katerem te je bilo </a:t>
            </a:r>
          </a:p>
          <a:p>
            <a:pPr marL="0" indent="0">
              <a:buNone/>
            </a:pPr>
            <a:r>
              <a:rPr lang="sl-SI" dirty="0"/>
              <a:t>	najbolj strah. Si tam sam? </a:t>
            </a:r>
          </a:p>
          <a:p>
            <a:r>
              <a:rPr lang="sl-SI" dirty="0"/>
              <a:t>Nariši ta kraj. Kako se na tem kraju počutiš?</a:t>
            </a:r>
          </a:p>
          <a:p>
            <a:r>
              <a:rPr lang="sl-SI" dirty="0"/>
              <a:t>V katerem primeru bi na ta kraj odšel ponovno? Zapiši.</a:t>
            </a:r>
          </a:p>
          <a:p>
            <a:pPr marL="114300" indent="0">
              <a:buNone/>
            </a:pPr>
            <a:r>
              <a:rPr lang="sl-SI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176" y="980728"/>
            <a:ext cx="144202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35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692696"/>
            <a:ext cx="6840760" cy="5328592"/>
          </a:xfrm>
        </p:spPr>
        <p:txBody>
          <a:bodyPr/>
          <a:lstStyle/>
          <a:p>
            <a:r>
              <a:rPr lang="sl-SI" dirty="0"/>
              <a:t>Danes, 25. marca je materinski dan. Mamo si verjetno že presenetil z voščilnico, ki si jo izdelal.</a:t>
            </a:r>
          </a:p>
          <a:p>
            <a:r>
              <a:rPr lang="sl-SI" dirty="0"/>
              <a:t>Če jo želiš še posebej presenetiti, ji danes pomagaj še pri kakšnem hišnem opravilu, pospravi sobo,...</a:t>
            </a:r>
          </a:p>
          <a:p>
            <a:r>
              <a:rPr lang="sl-SI" dirty="0"/>
              <a:t>Še prej pa preberi, kako je svojo mamo presenetil pisatelj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Lovro Kuhar </a:t>
            </a:r>
            <a:r>
              <a:rPr lang="sl-SI" dirty="0"/>
              <a:t>– 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Prežihov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Voranc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/>
              <a:t>(priloga).</a:t>
            </a:r>
          </a:p>
          <a:p>
            <a:r>
              <a:rPr lang="sl-SI" dirty="0"/>
              <a:t>Branje 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Si prebral, kako lepo je </a:t>
            </a:r>
            <a:r>
              <a:rPr lang="sl-SI" dirty="0" err="1"/>
              <a:t>Voranc</a:t>
            </a:r>
            <a:r>
              <a:rPr lang="sl-SI" dirty="0"/>
              <a:t> presenetil svojo mater?</a:t>
            </a:r>
          </a:p>
          <a:p>
            <a:r>
              <a:rPr lang="sl-SI" dirty="0"/>
              <a:t>Kakšni občutki so ga prevzemali?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1216149" cy="108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112"/>
            <a:ext cx="1619250" cy="1619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91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620688"/>
            <a:ext cx="6912768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/>
              <a:t>Zapis v zvezke:</a:t>
            </a:r>
          </a:p>
          <a:p>
            <a:pPr marL="0" indent="0">
              <a:buNone/>
            </a:pPr>
            <a:r>
              <a:rPr lang="sl-SI" sz="2400" dirty="0">
                <a:solidFill>
                  <a:srgbClr val="0070C0"/>
                </a:solidFill>
              </a:rPr>
              <a:t>Prežihov </a:t>
            </a:r>
            <a:r>
              <a:rPr lang="sl-SI" sz="2400" dirty="0" err="1">
                <a:solidFill>
                  <a:srgbClr val="0070C0"/>
                </a:solidFill>
              </a:rPr>
              <a:t>Voranc</a:t>
            </a:r>
            <a:r>
              <a:rPr lang="sl-SI" sz="2400" dirty="0">
                <a:solidFill>
                  <a:srgbClr val="0070C0"/>
                </a:solidFill>
              </a:rPr>
              <a:t>,</a:t>
            </a:r>
            <a:r>
              <a:rPr lang="sl-SI" sz="2400" dirty="0"/>
              <a:t> </a:t>
            </a:r>
            <a:r>
              <a:rPr lang="sl-SI" sz="2400" dirty="0">
                <a:solidFill>
                  <a:srgbClr val="FF0000"/>
                </a:solidFill>
              </a:rPr>
              <a:t>Solzice</a:t>
            </a:r>
          </a:p>
          <a:p>
            <a:pPr marL="0" indent="0">
              <a:buNone/>
            </a:pPr>
            <a:r>
              <a:rPr lang="sl-SI" sz="2400" dirty="0" err="1"/>
              <a:t>Voranca</a:t>
            </a:r>
            <a:r>
              <a:rPr lang="sl-SI" sz="2400" dirty="0"/>
              <a:t> je stisnilo pri srcu, ko je zaslišal: »Pekel«.</a:t>
            </a:r>
          </a:p>
          <a:p>
            <a:pPr marL="0" indent="0">
              <a:buNone/>
            </a:pPr>
            <a:r>
              <a:rPr lang="sl-SI" sz="2400" dirty="0"/>
              <a:t>Mater in solzice je imel zelo rad. Ponoči je težko spal.</a:t>
            </a:r>
          </a:p>
          <a:p>
            <a:pPr marL="0" indent="0">
              <a:buNone/>
            </a:pPr>
            <a:r>
              <a:rPr lang="sl-SI" sz="2400" dirty="0"/>
              <a:t>Navsezgodaj se je odpravil v Pekel. Z zaprtimi očmi se je spustil čez rob na dno Pekla in nabral solzice. </a:t>
            </a:r>
            <a:r>
              <a:rPr lang="sl-SI" sz="2400" b="1" dirty="0"/>
              <a:t>Ves zadihan se je vrnil na prag domače hiše, kjer je v soju sončne svetlobe na pragu stala mati. Podal ji je solzice.</a:t>
            </a:r>
          </a:p>
          <a:p>
            <a:pPr marL="0" indent="0">
              <a:buNone/>
            </a:pPr>
            <a:r>
              <a:rPr lang="sl-SI" sz="2400" dirty="0"/>
              <a:t>Topil se je od same sreče in navdušenosti, da je premagal strah in materi prinesel solzice.</a:t>
            </a:r>
          </a:p>
          <a:p>
            <a:pPr marL="0" indent="0">
              <a:buNone/>
            </a:pPr>
            <a:r>
              <a:rPr lang="sl-SI" sz="1600" dirty="0"/>
              <a:t>Odlomek še ilustriraj (uporabi barvice)</a:t>
            </a:r>
          </a:p>
        </p:txBody>
      </p:sp>
    </p:spTree>
    <p:extLst>
      <p:ext uri="{BB962C8B-B14F-4D97-AF65-F5344CB8AC3E}">
        <p14:creationId xmlns:p14="http://schemas.microsoft.com/office/powerpoint/2010/main" val="105171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347713" cy="371128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Še nekaj besed o pisatelju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196752"/>
            <a:ext cx="6912768" cy="4896544"/>
          </a:xfrm>
        </p:spPr>
        <p:txBody>
          <a:bodyPr>
            <a:normAutofit lnSpcReduction="10000"/>
          </a:bodyPr>
          <a:lstStyle/>
          <a:p>
            <a:r>
              <a:rPr lang="sl-SI" dirty="0"/>
              <a:t>Lovro Kuhar, bolj znan pod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psevdonimom</a:t>
            </a:r>
            <a:r>
              <a:rPr lang="sl-SI" dirty="0"/>
              <a:t> </a:t>
            </a:r>
            <a:r>
              <a:rPr lang="sl-SI" i="1" dirty="0">
                <a:solidFill>
                  <a:schemeClr val="accent1">
                    <a:lumMod val="75000"/>
                  </a:schemeClr>
                </a:solidFill>
              </a:rPr>
              <a:t>(ime, priimek, ki ga uporabljajo zlasti avtorji, pisatelji, da prikrijejo svoje pravo ime; izmišljeno ime, skrivno ime) </a:t>
            </a:r>
            <a:r>
              <a:rPr lang="sl-SI" b="1" dirty="0"/>
              <a:t>Prežihov </a:t>
            </a:r>
            <a:r>
              <a:rPr lang="sl-SI" b="1" dirty="0" err="1"/>
              <a:t>Voranc</a:t>
            </a:r>
            <a:r>
              <a:rPr lang="sl-SI" b="1" dirty="0"/>
              <a:t> </a:t>
            </a:r>
            <a:r>
              <a:rPr lang="sl-SI" dirty="0"/>
              <a:t>se je rodil v revni kmečki družini 10. avgusta 1893 v Kotljah na Koroškem. Tam je tudi končal osnovno šolo.</a:t>
            </a:r>
          </a:p>
          <a:p>
            <a:r>
              <a:rPr lang="sl-SI" dirty="0"/>
              <a:t>Ob materinih pripovedih se je oblikoval njegov pripovedniški dar in tako napisal kar nekaj romanov, novel, črtic, zgodb in potopisov.</a:t>
            </a:r>
          </a:p>
          <a:p>
            <a:r>
              <a:rPr lang="sl-SI" dirty="0"/>
              <a:t>Umrl je 18. februarja 1950 v Mariboru.</a:t>
            </a:r>
          </a:p>
          <a:p>
            <a:pPr marL="0" indent="0">
              <a:buNone/>
            </a:pPr>
            <a:endParaRPr lang="sl-SI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l-SI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l-SI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l-SI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l-SI" dirty="0"/>
              <a:t>Prežihov </a:t>
            </a:r>
            <a:r>
              <a:rPr lang="sl-SI" dirty="0" err="1"/>
              <a:t>Voranc</a:t>
            </a:r>
            <a:r>
              <a:rPr lang="sl-SI" dirty="0"/>
              <a:t> je napisal delo Solzice, v kateri je več krajših zgodbic oziroma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črtic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i="1" dirty="0">
                <a:solidFill>
                  <a:schemeClr val="accent1">
                    <a:lumMod val="75000"/>
                  </a:schemeClr>
                </a:solidFill>
              </a:rPr>
              <a:t>(kratek leposlovni spis).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2976"/>
            <a:ext cx="1368152" cy="2063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58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764704"/>
            <a:ext cx="7056784" cy="4896544"/>
          </a:xfrm>
        </p:spPr>
        <p:txBody>
          <a:bodyPr>
            <a:normAutofit/>
          </a:bodyPr>
          <a:lstStyle/>
          <a:p>
            <a:r>
              <a:rPr lang="sl-SI" sz="2400" dirty="0"/>
              <a:t>Za konec današnje ure še enkrat preberi črtico Solzice. </a:t>
            </a:r>
          </a:p>
          <a:p>
            <a:r>
              <a:rPr lang="sl-SI" sz="2400" dirty="0"/>
              <a:t>Mogoče bo mama vesela, če ji prebereš odstavek… S polnim naročjem solzic sem se zagnal iz Pekla… </a:t>
            </a:r>
            <a:r>
              <a:rPr lang="sl-SI" sz="2400" b="1" dirty="0"/>
              <a:t>na glas</a:t>
            </a:r>
            <a:r>
              <a:rPr lang="sl-SI" sz="2400" dirty="0"/>
              <a:t>.</a:t>
            </a:r>
          </a:p>
          <a:p>
            <a:r>
              <a:rPr lang="sl-SI" sz="2400" dirty="0"/>
              <a:t>Branje na glas končaš, ko </a:t>
            </a:r>
            <a:r>
              <a:rPr lang="sl-SI" sz="2400" dirty="0" err="1"/>
              <a:t>Voranc</a:t>
            </a:r>
            <a:r>
              <a:rPr lang="sl-SI" sz="2400" dirty="0"/>
              <a:t> reče: „Mati, mati…solzice.“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3016"/>
            <a:ext cx="3264024" cy="2448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3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</TotalTime>
  <Words>467</Words>
  <Application>Microsoft Office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Gladko</vt:lpstr>
      <vt:lpstr>Prežihov Voranc SOLZICE </vt:lpstr>
      <vt:lpstr>PowerPoint Presentation</vt:lpstr>
      <vt:lpstr>PowerPoint Presentation</vt:lpstr>
      <vt:lpstr>PowerPoint Presentation</vt:lpstr>
      <vt:lpstr>Še nekaj besed o pisatelju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Simona</dc:creator>
  <cp:lastModifiedBy>Marjeta Kuhar</cp:lastModifiedBy>
  <cp:revision>14</cp:revision>
  <dcterms:created xsi:type="dcterms:W3CDTF">2019-11-21T16:54:34Z</dcterms:created>
  <dcterms:modified xsi:type="dcterms:W3CDTF">2020-03-24T17:19:33Z</dcterms:modified>
</cp:coreProperties>
</file>