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16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036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48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753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486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1558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9283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462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09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26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194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176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543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93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278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184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3C24-FD47-4B3B-A1E6-A7EB70B28173}" type="datetimeFigureOut">
              <a:rPr lang="sl-SI" smtClean="0"/>
              <a:t>25. 03. 2020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802352-E0FB-41AA-818E-3F0BE335EE4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221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l.wikipedia.org/wiki/Kralj_Matja%C5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2248602"/>
          </a:xfrm>
        </p:spPr>
        <p:txBody>
          <a:bodyPr/>
          <a:lstStyle/>
          <a:p>
            <a:r>
              <a:rPr lang="sl-SI" sz="2800" b="1" dirty="0">
                <a:solidFill>
                  <a:schemeClr val="accent3">
                    <a:lumMod val="75000"/>
                  </a:schemeClr>
                </a:solidFill>
              </a:rPr>
              <a:t>Prežihov </a:t>
            </a:r>
            <a:r>
              <a:rPr lang="sl-SI" sz="2800" b="1" dirty="0" err="1">
                <a:solidFill>
                  <a:schemeClr val="accent3">
                    <a:lumMod val="75000"/>
                  </a:schemeClr>
                </a:solidFill>
              </a:rPr>
              <a:t>Voranc</a:t>
            </a:r>
            <a:br>
              <a:rPr lang="sl-SI" b="1" dirty="0"/>
            </a:br>
            <a:r>
              <a:rPr lang="sl-SI" sz="3600" b="1" dirty="0"/>
              <a:t>SOLZICE – 2. ura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195736" y="57332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>
                <a:solidFill>
                  <a:schemeClr val="accent3">
                    <a:lumMod val="75000"/>
                  </a:schemeClr>
                </a:solidFill>
              </a:rPr>
              <a:t> 26. 3. 2020</a:t>
            </a:r>
          </a:p>
        </p:txBody>
      </p:sp>
      <p:pic>
        <p:nvPicPr>
          <p:cNvPr id="1026" name="Picture 2" descr="Povezana sli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2326687" cy="32059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4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620688"/>
            <a:ext cx="7416824" cy="5472608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Za začetek še enkrat preberi črtico Solzice.</a:t>
            </a:r>
          </a:p>
          <a:p>
            <a:endParaRPr lang="sl-SI" dirty="0"/>
          </a:p>
          <a:p>
            <a:pPr lvl="0"/>
            <a:r>
              <a:rPr lang="sl-SI" dirty="0"/>
              <a:t>Poskusi </a:t>
            </a:r>
            <a:r>
              <a:rPr lang="sl-SI" dirty="0" err="1"/>
              <a:t>čimbolj</a:t>
            </a:r>
            <a:r>
              <a:rPr lang="sl-SI" dirty="0"/>
              <a:t> izvirno in na več načinov izraziti pomen naslednjih besed in besednih zvez iz besedila.</a:t>
            </a:r>
          </a:p>
          <a:p>
            <a:pPr marL="0" lvl="0" indent="0">
              <a:buNone/>
            </a:pPr>
            <a:r>
              <a:rPr lang="sl-SI" dirty="0"/>
              <a:t>(v zvezek – zapiši </a:t>
            </a:r>
            <a:r>
              <a:rPr lang="sl-SI" dirty="0">
                <a:solidFill>
                  <a:srgbClr val="FF0000"/>
                </a:solidFill>
              </a:rPr>
              <a:t>POUSTVARJANJE</a:t>
            </a:r>
            <a:r>
              <a:rPr lang="sl-SI" dirty="0"/>
              <a:t> po prebrani črtici Solzice)</a:t>
            </a:r>
          </a:p>
          <a:p>
            <a:pPr marL="0" lvl="0" indent="0">
              <a:buNone/>
            </a:pPr>
            <a:r>
              <a:rPr lang="sl-SI" i="1" dirty="0"/>
              <a:t>Prepiši</a:t>
            </a:r>
          </a:p>
          <a:p>
            <a:r>
              <a:rPr lang="sl-SI" u="sng" dirty="0"/>
              <a:t>PRIMER: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                                     je rekel                 je pripomnil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                            je povedal         </a:t>
            </a:r>
            <a:r>
              <a:rPr lang="sl-SI" b="1" u="sng" dirty="0">
                <a:solidFill>
                  <a:schemeClr val="accent2">
                    <a:lumMod val="50000"/>
                  </a:schemeClr>
                </a:solidFill>
              </a:rPr>
              <a:t>JE ODVRNIL </a:t>
            </a:r>
            <a:r>
              <a:rPr lang="sl-SI" b="1" dirty="0"/>
              <a:t> </a:t>
            </a:r>
          </a:p>
          <a:p>
            <a:pPr marL="0" indent="0">
              <a:buNone/>
            </a:pPr>
            <a:br>
              <a:rPr lang="sl-SI" dirty="0"/>
            </a:br>
            <a:r>
              <a:rPr lang="sl-SI" dirty="0"/>
              <a:t>                                    je odgovoril                   je pritrdil</a:t>
            </a:r>
          </a:p>
          <a:p>
            <a:pPr marL="0" indent="0">
              <a:buNone/>
            </a:pPr>
            <a:r>
              <a:rPr lang="sl-SI" b="1" dirty="0"/>
              <a:t> </a:t>
            </a:r>
            <a:endParaRPr lang="sl-SI" dirty="0"/>
          </a:p>
          <a:p>
            <a:pPr lvl="0"/>
            <a:r>
              <a:rPr lang="sl-SI" b="1" dirty="0"/>
              <a:t>sem pretaknil</a:t>
            </a:r>
            <a:endParaRPr lang="sl-SI" dirty="0"/>
          </a:p>
          <a:p>
            <a:pPr lvl="0"/>
            <a:r>
              <a:rPr lang="sl-SI" b="1" dirty="0"/>
              <a:t>sem </a:t>
            </a:r>
            <a:r>
              <a:rPr lang="sl-SI" b="1" dirty="0" err="1"/>
              <a:t>prihlačal				</a:t>
            </a:r>
            <a:r>
              <a:rPr lang="sl-SI" sz="1500" i="1" dirty="0" err="1"/>
              <a:t>zapiši</a:t>
            </a:r>
            <a:r>
              <a:rPr lang="sl-SI" sz="1500" i="1" dirty="0"/>
              <a:t> sam kot v zgornjem primeru</a:t>
            </a:r>
          </a:p>
          <a:p>
            <a:pPr lvl="0"/>
            <a:r>
              <a:rPr lang="sl-SI" b="1" dirty="0"/>
              <a:t>sem planil</a:t>
            </a:r>
            <a:endParaRPr lang="sl-SI" dirty="0"/>
          </a:p>
          <a:p>
            <a:pPr lvl="0"/>
            <a:r>
              <a:rPr lang="sl-SI" b="1" dirty="0"/>
              <a:t>je spoznala</a:t>
            </a:r>
            <a:endParaRPr lang="sl-SI" dirty="0"/>
          </a:p>
          <a:p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4830740" y="3138892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>
            <a:off x="5070786" y="3822073"/>
            <a:ext cx="2520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 flipH="1" flipV="1">
            <a:off x="3503320" y="3091004"/>
            <a:ext cx="360040" cy="335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 flipH="1">
            <a:off x="3923928" y="3789040"/>
            <a:ext cx="432048" cy="282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 flipH="1">
            <a:off x="3327832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2195736" y="4797152"/>
            <a:ext cx="1307584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4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/>
          <a:lstStyle/>
          <a:p>
            <a:pPr algn="ctr"/>
            <a:r>
              <a:rPr lang="sl-SI" dirty="0"/>
              <a:t>Manj znane besede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8" y="1484784"/>
            <a:ext cx="6842721" cy="4556579"/>
          </a:xfrm>
        </p:spPr>
        <p:txBody>
          <a:bodyPr>
            <a:normAutofit/>
          </a:bodyPr>
          <a:lstStyle/>
          <a:p>
            <a:r>
              <a:rPr lang="sl-SI" b="1" dirty="0"/>
              <a:t>VIGRED – </a:t>
            </a:r>
            <a:r>
              <a:rPr lang="sl-SI" dirty="0"/>
              <a:t>koroško </a:t>
            </a:r>
            <a:r>
              <a:rPr lang="sl-SI" b="1" dirty="0"/>
              <a:t>pomlad</a:t>
            </a:r>
          </a:p>
          <a:p>
            <a:r>
              <a:rPr lang="sl-SI" b="1" dirty="0"/>
              <a:t>škrlatna</a:t>
            </a:r>
            <a:r>
              <a:rPr lang="sl-SI" dirty="0"/>
              <a:t> (mešanica </a:t>
            </a:r>
            <a:r>
              <a:rPr lang="sl-SI" b="1" dirty="0"/>
              <a:t>barv</a:t>
            </a: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modre in rdeče, </a:t>
            </a:r>
          </a:p>
          <a:p>
            <a:pPr marL="0" indent="0">
              <a:buNone/>
            </a:pPr>
            <a:r>
              <a:rPr lang="sl-SI" dirty="0"/>
              <a:t>oziroma točneje barvni </a:t>
            </a:r>
          </a:p>
          <a:p>
            <a:pPr marL="0" indent="0">
              <a:buNone/>
            </a:pPr>
            <a:r>
              <a:rPr lang="sl-SI" dirty="0"/>
              <a:t>odtenek med temnordečo </a:t>
            </a:r>
          </a:p>
          <a:p>
            <a:pPr marL="0" indent="0">
              <a:buNone/>
            </a:pPr>
            <a:r>
              <a:rPr lang="sl-SI" dirty="0"/>
              <a:t>in vijolično) večerna zarja </a:t>
            </a:r>
          </a:p>
          <a:p>
            <a:pPr>
              <a:lnSpc>
                <a:spcPct val="150000"/>
              </a:lnSpc>
              <a:buFont typeface="Wingdings"/>
              <a:buChar char="w"/>
            </a:pPr>
            <a:r>
              <a:rPr lang="sl-SI" dirty="0">
                <a:sym typeface="Wingdings"/>
              </a:rPr>
              <a:t>PECA - </a:t>
            </a:r>
            <a:r>
              <a:rPr lang="sl-SI" dirty="0"/>
              <a:t> je gora na Koroškem, v vzhodnem delu Karavank, na slovensko-avstrijski meji (jo najdeš na zemljevidu?)</a:t>
            </a:r>
          </a:p>
          <a:p>
            <a:pPr>
              <a:buFont typeface="Wingdings"/>
              <a:buChar char="w"/>
            </a:pPr>
            <a:r>
              <a:rPr lang="sl-SI" sz="1600" dirty="0"/>
              <a:t>Legenda pravi, da pod njo spi </a:t>
            </a:r>
            <a:r>
              <a:rPr lang="sl-SI" sz="1600" dirty="0">
                <a:hlinkClick r:id="rId2" tooltip="Kralj Matjaž"/>
              </a:rPr>
              <a:t>Kralj Matjaž</a:t>
            </a:r>
            <a:r>
              <a:rPr lang="sl-SI" sz="1600" dirty="0"/>
              <a:t>. </a:t>
            </a:r>
          </a:p>
          <a:p>
            <a:pPr>
              <a:buFont typeface="Wingdings"/>
              <a:buChar char="w"/>
            </a:pPr>
            <a:r>
              <a:rPr lang="sl-SI" sz="1600" dirty="0"/>
              <a:t>V neposredni bližini Doma na Peci je Votlina Kralja Matjaža.</a:t>
            </a:r>
          </a:p>
          <a:p>
            <a:pPr>
              <a:buFont typeface="Wingdings"/>
              <a:buChar char="o"/>
            </a:pPr>
            <a:r>
              <a:rPr lang="sl-SI" dirty="0">
                <a:sym typeface="Wingdings"/>
              </a:rPr>
              <a:t>pobič - </a:t>
            </a:r>
            <a:r>
              <a:rPr lang="sl-SI" dirty="0"/>
              <a:t>fantek, fantič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 descr="http://www.gore-ljudje.net/objave/gorazdgor/dovskab_2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16832"/>
            <a:ext cx="208823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37112"/>
            <a:ext cx="1728192" cy="1296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87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pPr algn="ctr"/>
            <a:r>
              <a:rPr lang="sl-SI" dirty="0"/>
              <a:t>Odgovori na vprašanja 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7056784" cy="4464496"/>
          </a:xfrm>
        </p:spPr>
        <p:txBody>
          <a:bodyPr/>
          <a:lstStyle/>
          <a:p>
            <a:pPr marL="0" indent="0">
              <a:buNone/>
            </a:pPr>
            <a:r>
              <a:rPr lang="sl-SI" b="1" dirty="0"/>
              <a:t>Odgovarjaj v zvezek – v celih povedih.</a:t>
            </a:r>
          </a:p>
          <a:p>
            <a:pPr lvl="0"/>
            <a:r>
              <a:rPr lang="sl-SI" dirty="0"/>
              <a:t>Česa si je mati želela?</a:t>
            </a:r>
          </a:p>
          <a:p>
            <a:pPr lvl="0"/>
            <a:r>
              <a:rPr lang="sl-SI" dirty="0"/>
              <a:t>Kje so solzice še rasle?</a:t>
            </a:r>
          </a:p>
          <a:p>
            <a:pPr lvl="0"/>
            <a:r>
              <a:rPr lang="sl-SI" dirty="0"/>
              <a:t>Zakaj ga je bilo strah Pekla?</a:t>
            </a:r>
          </a:p>
          <a:p>
            <a:pPr lvl="0"/>
            <a:r>
              <a:rPr lang="sl-SI" dirty="0"/>
              <a:t>Kako je spal to noč? Zakaj?</a:t>
            </a:r>
          </a:p>
          <a:p>
            <a:pPr lvl="0"/>
            <a:r>
              <a:rPr lang="sl-SI" dirty="0"/>
              <a:t>Kdaj je vstal?</a:t>
            </a:r>
          </a:p>
          <a:p>
            <a:pPr lvl="0"/>
            <a:r>
              <a:rPr lang="sl-SI" dirty="0"/>
              <a:t>Kakšno je bilo jutro?</a:t>
            </a:r>
          </a:p>
          <a:p>
            <a:pPr lvl="0"/>
            <a:r>
              <a:rPr lang="sl-SI" dirty="0"/>
              <a:t>Kako je prišel v Pekel?</a:t>
            </a:r>
          </a:p>
          <a:p>
            <a:pPr lvl="0"/>
            <a:r>
              <a:rPr lang="sl-SI" dirty="0"/>
              <a:t>Kako je trgal solzice?</a:t>
            </a:r>
          </a:p>
          <a:p>
            <a:pPr lvl="0"/>
            <a:r>
              <a:rPr lang="sl-SI" dirty="0"/>
              <a:t>Kdaj je pritekel domov?</a:t>
            </a:r>
          </a:p>
          <a:p>
            <a:pPr lvl="0"/>
            <a:r>
              <a:rPr lang="sl-SI" dirty="0"/>
              <a:t>Kakšna se mu je zdela mati?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665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pPr algn="ctr"/>
            <a:r>
              <a:rPr lang="sl-SI" dirty="0"/>
              <a:t>Za konec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/>
          <a:lstStyle/>
          <a:p>
            <a:pPr lvl="0"/>
            <a:r>
              <a:rPr lang="sl-SI" dirty="0"/>
              <a:t>Opiši pomladno jutro (naredi miselni vzorec s ključnimi besedami).</a:t>
            </a:r>
          </a:p>
          <a:p>
            <a:pPr lvl="0"/>
            <a:r>
              <a:rPr lang="sl-SI" dirty="0"/>
              <a:t>Potem še to jutro ( z ustreznimi barvicami) nariši.</a:t>
            </a:r>
          </a:p>
          <a:p>
            <a:pPr lvl="0"/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2" name="Picture 4" descr="Povezana sli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85296"/>
            <a:ext cx="2443397" cy="34563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94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256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Gladko</vt:lpstr>
      <vt:lpstr>Prežihov Voranc SOLZICE – 2. ura</vt:lpstr>
      <vt:lpstr>PowerPoint Presentation</vt:lpstr>
      <vt:lpstr>Manj znane besede</vt:lpstr>
      <vt:lpstr>Odgovori na vprašanja </vt:lpstr>
      <vt:lpstr>Za konec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Simona</dc:creator>
  <cp:lastModifiedBy>Marjeta Kuhar</cp:lastModifiedBy>
  <cp:revision>16</cp:revision>
  <dcterms:created xsi:type="dcterms:W3CDTF">2019-11-21T16:54:34Z</dcterms:created>
  <dcterms:modified xsi:type="dcterms:W3CDTF">2020-03-25T07:43:40Z</dcterms:modified>
</cp:coreProperties>
</file>