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C6401B-A9AD-4CAD-A00A-DBFBE0E6C0EF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A5766B-D61B-426A-8C7A-D9B403F60EE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Svetovni dan poezije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33365" y="5157192"/>
            <a:ext cx="3309803" cy="524517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21. marec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zultat iskanja slik za poez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022378" cy="10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484784"/>
            <a:ext cx="7056784" cy="4176464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BERITE, USTVARJAJTE IN OSTANITE ZDRAVI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Rezultat iskanja slik za svetovni dan poezije 202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0811"/>
            <a:ext cx="4248472" cy="346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1052736"/>
            <a:ext cx="7272808" cy="511256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Prvi pomladni dan </a:t>
            </a:r>
            <a:r>
              <a:rPr lang="sl-SI" dirty="0" smtClean="0"/>
              <a:t>(čeprav se je pomlad začela letos 20. 3.)</a:t>
            </a:r>
            <a:r>
              <a:rPr lang="sl-SI" b="1" dirty="0" smtClean="0"/>
              <a:t> </a:t>
            </a:r>
            <a:r>
              <a:rPr lang="sl-SI" dirty="0" smtClean="0"/>
              <a:t>je</a:t>
            </a:r>
            <a:r>
              <a:rPr lang="sl-SI" b="1" dirty="0" smtClean="0"/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svetovni dan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poezije</a:t>
            </a:r>
            <a:r>
              <a:rPr lang="sl-SI" b="1" dirty="0" smtClean="0"/>
              <a:t>.</a:t>
            </a:r>
          </a:p>
          <a:p>
            <a:r>
              <a:rPr lang="sl-SI" dirty="0" smtClean="0"/>
              <a:t>Dan</a:t>
            </a:r>
            <a:r>
              <a:rPr lang="sl-SI" dirty="0"/>
              <a:t>, ko pesem budi v nas vero v moč </a:t>
            </a:r>
            <a:r>
              <a:rPr lang="sl-SI" dirty="0" smtClean="0"/>
              <a:t>besede.</a:t>
            </a:r>
            <a:endParaRPr lang="sl-SI" dirty="0"/>
          </a:p>
          <a:p>
            <a:endParaRPr lang="sl-SI" b="1" dirty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2215191" cy="302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268760"/>
            <a:ext cx="7128792" cy="489654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Kaj je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poezija?</a:t>
            </a:r>
          </a:p>
          <a:p>
            <a:pPr marL="68580" indent="0">
              <a:buNone/>
            </a:pPr>
            <a:r>
              <a:rPr lang="sl-SI" u="sng" dirty="0"/>
              <a:t>Fran (SSKJ):</a:t>
            </a:r>
          </a:p>
          <a:p>
            <a:r>
              <a:rPr lang="sl-SI" i="1" dirty="0"/>
              <a:t>literarno ustvarjanje, katerega izrazna oblika je </a:t>
            </a:r>
            <a:r>
              <a:rPr lang="sl-SI" b="1" i="1" dirty="0"/>
              <a:t>pesem, pesništvo</a:t>
            </a:r>
          </a:p>
          <a:p>
            <a:r>
              <a:rPr lang="sl-SI" b="1" i="1" dirty="0"/>
              <a:t>pesniška dela, pesmi</a:t>
            </a:r>
            <a:r>
              <a:rPr lang="sl-SI" b="1" dirty="0"/>
              <a:t> </a:t>
            </a:r>
            <a:endParaRPr lang="sl-SI" b="1" dirty="0" smtClean="0"/>
          </a:p>
          <a:p>
            <a:pPr marL="68580" indent="0">
              <a:buNone/>
            </a:pPr>
            <a:endParaRPr lang="sl-SI" b="1" dirty="0"/>
          </a:p>
          <a:p>
            <a:pPr marL="68580" indent="0">
              <a:buNone/>
            </a:pPr>
            <a:r>
              <a:rPr lang="sl-SI" sz="2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DNEVI </a:t>
            </a:r>
            <a:r>
              <a:rPr lang="sl-SI" sz="2200" b="1" dirty="0">
                <a:solidFill>
                  <a:schemeClr val="accent1">
                    <a:lumMod val="75000"/>
                  </a:schemeClr>
                </a:solidFill>
              </a:rPr>
              <a:t>(Bina </a:t>
            </a:r>
            <a:r>
              <a:rPr lang="sl-SI" sz="2200" b="1" dirty="0" err="1">
                <a:solidFill>
                  <a:schemeClr val="accent1">
                    <a:lumMod val="75000"/>
                  </a:schemeClr>
                </a:solidFill>
              </a:rPr>
              <a:t>Štampe</a:t>
            </a:r>
            <a:r>
              <a:rPr lang="sl-SI" sz="2200" b="1" dirty="0">
                <a:solidFill>
                  <a:schemeClr val="accent1">
                    <a:lumMod val="75000"/>
                  </a:schemeClr>
                </a:solidFill>
              </a:rPr>
              <a:t> Žmavc)</a:t>
            </a:r>
            <a:r>
              <a:rPr lang="sl-SI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</a:t>
            </a:r>
            <a:r>
              <a:rPr lang="sl-SI" sz="2200" dirty="0" smtClean="0"/>
              <a:t>Le </a:t>
            </a:r>
            <a:r>
              <a:rPr lang="sl-SI" sz="2200" dirty="0"/>
              <a:t>kaj naj z dnevi,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                                               ki </a:t>
            </a:r>
            <a:r>
              <a:rPr lang="sl-SI" sz="2200" dirty="0"/>
              <a:t>so odrasli, dolgi,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                                            dolgočasni</a:t>
            </a:r>
            <a:r>
              <a:rPr lang="sl-SI" sz="2200" dirty="0"/>
              <a:t>, kot da so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                                                     stoletja </a:t>
            </a:r>
            <a:r>
              <a:rPr lang="sl-SI" sz="2200" dirty="0"/>
              <a:t>rasli!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                                                    Najlepši </a:t>
            </a:r>
            <a:r>
              <a:rPr lang="sl-SI" sz="2200" dirty="0"/>
              <a:t>dnevi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                                                   so </a:t>
            </a:r>
            <a:r>
              <a:rPr lang="sl-SI" sz="2200" dirty="0"/>
              <a:t>hitri kot škratki,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/>
              <a:t> </a:t>
            </a:r>
            <a:r>
              <a:rPr lang="sl-SI" sz="2200" dirty="0" smtClean="0"/>
              <a:t>                                                 kar </a:t>
            </a:r>
            <a:r>
              <a:rPr lang="sl-SI" sz="2200" dirty="0"/>
              <a:t>naprej rastejo,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/>
              <a:t> </a:t>
            </a:r>
            <a:r>
              <a:rPr lang="sl-SI" sz="2200" dirty="0" smtClean="0"/>
              <a:t>                                               a </a:t>
            </a:r>
            <a:r>
              <a:rPr lang="sl-SI" sz="2200" dirty="0"/>
              <a:t>so zmeraj prekratki.</a:t>
            </a:r>
            <a:endParaRPr lang="sl-SI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082">
            <a:off x="1572934" y="4005064"/>
            <a:ext cx="20050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1196752"/>
            <a:ext cx="7272808" cy="49685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sl-SI" dirty="0"/>
              <a:t>UNESCO je leta 1999 </a:t>
            </a:r>
            <a:r>
              <a:rPr lang="sl-SI" dirty="0" smtClean="0"/>
              <a:t> razglasil </a:t>
            </a:r>
            <a:r>
              <a:rPr lang="sl-SI" dirty="0"/>
              <a:t>21. 3. </a:t>
            </a:r>
            <a:r>
              <a:rPr lang="sl-SI" dirty="0" smtClean="0"/>
              <a:t>za </a:t>
            </a:r>
            <a:r>
              <a:rPr lang="sl-SI" dirty="0"/>
              <a:t>svetovni dan poezije z namenom promoviranja branja, pisanja, objavljanja in učenja poezije po vsem svetu. </a:t>
            </a:r>
            <a:r>
              <a:rPr lang="it-IT" dirty="0"/>
              <a:t> Ste </a:t>
            </a:r>
            <a:r>
              <a:rPr lang="it-IT" dirty="0" err="1"/>
              <a:t>vedeli</a:t>
            </a:r>
            <a:r>
              <a:rPr lang="it-IT" dirty="0"/>
              <a:t>, da </a:t>
            </a:r>
            <a:r>
              <a:rPr lang="it-IT" dirty="0" err="1"/>
              <a:t>nekateri</a:t>
            </a:r>
            <a:r>
              <a:rPr lang="it-IT" dirty="0"/>
              <a:t> </a:t>
            </a:r>
            <a:r>
              <a:rPr lang="it-IT" dirty="0" err="1"/>
              <a:t>poezijo</a:t>
            </a:r>
            <a:r>
              <a:rPr lang="it-IT" dirty="0"/>
              <a:t> </a:t>
            </a:r>
            <a:r>
              <a:rPr lang="it-IT" dirty="0" err="1"/>
              <a:t>imenujejo</a:t>
            </a:r>
            <a:r>
              <a:rPr lang="it-IT" dirty="0"/>
              <a:t> “</a:t>
            </a:r>
            <a:r>
              <a:rPr lang="it-IT" dirty="0" err="1"/>
              <a:t>kraljica</a:t>
            </a:r>
            <a:r>
              <a:rPr lang="it-IT" dirty="0"/>
              <a:t> </a:t>
            </a:r>
            <a:r>
              <a:rPr lang="it-IT" dirty="0" err="1"/>
              <a:t>literature</a:t>
            </a:r>
            <a:r>
              <a:rPr lang="it-IT" dirty="0"/>
              <a:t>”?</a:t>
            </a:r>
            <a:endParaRPr lang="sl-SI" dirty="0" smtClean="0"/>
          </a:p>
          <a:p>
            <a:pPr fontAlgn="base"/>
            <a:r>
              <a:rPr lang="sl-SI" dirty="0"/>
              <a:t>Poezijo lahko povežemo z začetkom pomladi. Moč poezije in pomladi naj nas navdahne za lepo in dobro</a:t>
            </a:r>
            <a:r>
              <a:rPr lang="sl-SI" dirty="0" smtClean="0"/>
              <a:t>.</a:t>
            </a:r>
          </a:p>
          <a:p>
            <a:pPr fontAlgn="base"/>
            <a:r>
              <a:rPr lang="sl-SI" dirty="0"/>
              <a:t>Vsak jezik ima svojo poezijo in vsak človek ima svoj ključ do poezije.</a:t>
            </a:r>
            <a:endParaRPr lang="sl-SI" dirty="0"/>
          </a:p>
          <a:p>
            <a:pPr fontAlgn="base"/>
            <a:r>
              <a:rPr lang="sl-SI" dirty="0" smtClean="0"/>
              <a:t>V </a:t>
            </a:r>
            <a:r>
              <a:rPr lang="sl-SI" dirty="0"/>
              <a:t>počastitev Svetovnega dneva poezije </a:t>
            </a:r>
            <a:r>
              <a:rPr lang="sl-SI" dirty="0" smtClean="0"/>
              <a:t>tudi ti danes glasno preberi kakšno pesem. </a:t>
            </a:r>
          </a:p>
          <a:p>
            <a:pPr fontAlgn="base"/>
            <a:r>
              <a:rPr lang="sl-SI" dirty="0" smtClean="0"/>
              <a:t>Lahko tudi katero od štirih, ki so na naslednjih straneh.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69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764704"/>
            <a:ext cx="33123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POMLADNA (Feri Lainšček)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/>
              <a:t>Rad bi šel k škratom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 iz Širne Poljane,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ki s prvimi zvončki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budijo zaspane.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Saj sonce se zopet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globoko priklanja,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konec je mraza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 in zimskega spanja.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Iz sodov nebeških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pomlad se razliva,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živ je že travnik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 in plodna bo njiva</a:t>
            </a:r>
            <a:r>
              <a:rPr lang="sl-SI" sz="1600" dirty="0" smtClean="0"/>
              <a:t>.</a:t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Lepe so barve,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ki Jurij jih nosi,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še lepši so glasi,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> ki vetrc jih trosi.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355976" y="754832"/>
            <a:ext cx="38164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SINIČKE </a:t>
            </a:r>
            <a:r>
              <a:rPr lang="sl-SI" b="1" dirty="0" smtClean="0"/>
              <a:t>(Anja Štefan) </a:t>
            </a:r>
            <a:endParaRPr lang="sl-SI" dirty="0"/>
          </a:p>
          <a:p>
            <a:endParaRPr lang="sl-SI" dirty="0"/>
          </a:p>
          <a:p>
            <a:r>
              <a:rPr lang="sl-SI" sz="1600" dirty="0"/>
              <a:t>Breza na vrtu pozimi ni sama,</a:t>
            </a:r>
          </a:p>
          <a:p>
            <a:r>
              <a:rPr lang="sl-SI" sz="1600" dirty="0"/>
              <a:t>družbo ji delajo drobne siničke,</a:t>
            </a:r>
          </a:p>
          <a:p>
            <a:r>
              <a:rPr lang="sl-SI" sz="1600" dirty="0"/>
              <a:t>v vetru in mrazu in snegu ledenem</a:t>
            </a:r>
          </a:p>
          <a:p>
            <a:r>
              <a:rPr lang="sl-SI" sz="1600" dirty="0"/>
              <a:t>z veje na vejo drhte perutničke.</a:t>
            </a:r>
          </a:p>
          <a:p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  <a:p>
            <a:r>
              <a:rPr lang="sl-SI" sz="1600" dirty="0"/>
              <a:t>Spodaj, kjer breza ima korenine,</a:t>
            </a:r>
          </a:p>
          <a:p>
            <a:r>
              <a:rPr lang="sl-SI" sz="1600" dirty="0"/>
              <a:t> tam pa </a:t>
            </a:r>
            <a:r>
              <a:rPr lang="sl-SI" sz="1600" dirty="0" err="1"/>
              <a:t>voluharček</a:t>
            </a:r>
            <a:r>
              <a:rPr lang="sl-SI" sz="1600" dirty="0"/>
              <a:t> z mamo kramlja:</a:t>
            </a:r>
          </a:p>
          <a:p>
            <a:r>
              <a:rPr lang="sl-SI" sz="1600" dirty="0"/>
              <a:t>»Čudne siničke … Ne bi jih zeblo,</a:t>
            </a:r>
          </a:p>
          <a:p>
            <a:r>
              <a:rPr lang="sl-SI" sz="1600" dirty="0"/>
              <a:t>če bi skopale si rov kot midva.«</a:t>
            </a:r>
          </a:p>
          <a:p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  <a:p>
            <a:r>
              <a:rPr lang="sl-SI" sz="1600" dirty="0"/>
              <a:t>Mama mu pravi: »Sinko moj zlati,</a:t>
            </a:r>
          </a:p>
          <a:p>
            <a:r>
              <a:rPr lang="sl-SI" sz="1600" dirty="0"/>
              <a:t>ptički živijo drugače kot mi.</a:t>
            </a:r>
          </a:p>
          <a:p>
            <a:r>
              <a:rPr lang="sl-SI" sz="1600" dirty="0"/>
              <a:t>Rovi so topli, a temni in ozki,</a:t>
            </a:r>
          </a:p>
          <a:p>
            <a:r>
              <a:rPr lang="sl-SI" sz="1600" dirty="0"/>
              <a:t>vsaka sinička pa rada leti.«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973">
            <a:off x="7036604" y="5103637"/>
            <a:ext cx="1479323" cy="102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59632" y="908720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SANJSKE NOGAVICE (Zvezdana Majhen)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Ko se noč spusti z neba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po srebrni niti,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so otroci v posteljah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 z odejami pokriti.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Na oči jim sedajo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lahke bele ptice,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s kljunčki tiho pletejo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sanjske nogavice.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V spanju jih nataknejo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vsem, ki trdno spijo,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lička jim poljubijo,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v neznano odletijo.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298032" y="825579"/>
            <a:ext cx="388843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MOŽJE (</a:t>
            </a:r>
            <a:r>
              <a:rPr lang="sl-SI" sz="1600" b="1" dirty="0" err="1"/>
              <a:t>Tihomila</a:t>
            </a:r>
            <a:r>
              <a:rPr lang="sl-SI" sz="1600" b="1" dirty="0"/>
              <a:t> Dobravc)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400" dirty="0"/>
              <a:t>Dvanajst mož sestavlja četo,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>ki </a:t>
            </a:r>
            <a:r>
              <a:rPr lang="sl-SI" sz="1400" dirty="0"/>
              <a:t>koraka kar vse leto.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Prva dva skoz sneg in mraz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sta napravila si gaz.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Tretji že po suhem hodi,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v mokrem spet četrti brodi.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Peti skače, ker je mlad,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prek zelenih, cvetnih trat.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Šestemu je že toplo,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 sonce greje mu telo.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Sedmemu nadvse je vroče,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tudi osmi je brez moče.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Pa shladi se mož deveti,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še bolj moker je deseti.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Ko enajsti prikoraka,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polna je že luža vsaka.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Kakšen pa dvanajsti boš?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Ej, saj si – sneženi mož!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Naj pove mi,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/>
              <a:t>če kdo ve,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>kdo </a:t>
            </a:r>
            <a:r>
              <a:rPr lang="sl-SI" sz="1400" dirty="0"/>
              <a:t>so slavni ti možje?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/>
            </a:r>
            <a:br>
              <a:rPr lang="sl-SI" sz="1400" dirty="0" smtClean="0"/>
            </a:b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5375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sl-SI" dirty="0" smtClean="0"/>
              <a:t>Tvoja današnja naloga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1916832"/>
            <a:ext cx="7200800" cy="4392488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Preberi pesmico</a:t>
            </a:r>
          </a:p>
          <a:p>
            <a:r>
              <a:rPr lang="sl-SI" b="1" dirty="0"/>
              <a:t>Pomladno čiščenje, Neža Maurer</a:t>
            </a: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Kos </a:t>
            </a:r>
            <a:r>
              <a:rPr lang="sl-SI" dirty="0"/>
              <a:t>je pospravil stanovanje,</a:t>
            </a:r>
            <a:br>
              <a:rPr lang="sl-SI" dirty="0"/>
            </a:br>
            <a:r>
              <a:rPr lang="sl-SI" dirty="0"/>
              <a:t>opral vejo pred gnezdom</a:t>
            </a:r>
            <a:br>
              <a:rPr lang="sl-SI" dirty="0"/>
            </a:br>
            <a:r>
              <a:rPr lang="sl-SI" dirty="0"/>
              <a:t>in rekel mladim:</a:t>
            </a:r>
            <a:br>
              <a:rPr lang="sl-SI" dirty="0"/>
            </a:br>
            <a:r>
              <a:rPr lang="sl-SI" dirty="0"/>
              <a:t>»igrajte se na livadi!«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Mladi pa – kot mladi:</a:t>
            </a:r>
            <a:br>
              <a:rPr lang="sl-SI" dirty="0"/>
            </a:br>
            <a:r>
              <a:rPr lang="sl-SI" dirty="0"/>
              <a:t>brez copat v gnezdo,</a:t>
            </a:r>
            <a:br>
              <a:rPr lang="sl-SI" dirty="0"/>
            </a:br>
            <a:r>
              <a:rPr lang="sl-SI" dirty="0"/>
              <a:t>pa v </a:t>
            </a:r>
            <a:r>
              <a:rPr lang="sl-SI" dirty="0" smtClean="0"/>
              <a:t>lužo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in spet nazaj ...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Ja kaj čudnega,</a:t>
            </a:r>
            <a:br>
              <a:rPr lang="sl-SI" dirty="0"/>
            </a:br>
            <a:r>
              <a:rPr lang="sl-SI" dirty="0"/>
              <a:t>če je zvečer pri kosovih</a:t>
            </a:r>
            <a:br>
              <a:rPr lang="sl-SI" dirty="0"/>
            </a:br>
            <a:r>
              <a:rPr lang="sl-SI" dirty="0"/>
              <a:t>direndaj? </a:t>
            </a:r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197025" cy="171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5040560"/>
          </a:xfrm>
        </p:spPr>
        <p:txBody>
          <a:bodyPr/>
          <a:lstStyle/>
          <a:p>
            <a:r>
              <a:rPr lang="sl-SI" dirty="0" smtClean="0"/>
              <a:t>Pesmico (skupaj z naslovom in pesnico) lepo prepiši v zvezek (ne po svoje…upoštevaj kitice, vrstice…tako kot jo je zapisala pesnica)</a:t>
            </a:r>
          </a:p>
          <a:p>
            <a:r>
              <a:rPr lang="sl-SI" dirty="0" smtClean="0"/>
              <a:t>Beseda o pesnici:</a:t>
            </a:r>
          </a:p>
          <a:p>
            <a:pPr marL="6858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Neža </a:t>
            </a:r>
            <a:r>
              <a:rPr lang="sl-SI" b="1" dirty="0"/>
              <a:t>Maurer Škofič</a:t>
            </a:r>
            <a:r>
              <a:rPr lang="sl-SI" dirty="0"/>
              <a:t>, slovenska slavistka, </a:t>
            </a:r>
            <a:r>
              <a:rPr lang="sl-SI" dirty="0" smtClean="0"/>
              <a:t>   pesnica</a:t>
            </a:r>
            <a:r>
              <a:rPr lang="sl-SI" dirty="0"/>
              <a:t>, pisateljica, novinarka, publicistka, urednica in pedagoginja, </a:t>
            </a:r>
            <a:r>
              <a:rPr lang="sl-SI" dirty="0" smtClean="0"/>
              <a:t>rojena 22</a:t>
            </a:r>
            <a:r>
              <a:rPr lang="sl-SI" dirty="0"/>
              <a:t>. </a:t>
            </a:r>
            <a:r>
              <a:rPr lang="sl-SI" dirty="0" smtClean="0"/>
              <a:t>12.1930</a:t>
            </a:r>
            <a:r>
              <a:rPr lang="sl-SI" dirty="0"/>
              <a:t>, Podvin pri Polzeli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Poišči kraj Polzelo na zemljevidu </a:t>
            </a:r>
          </a:p>
          <a:p>
            <a:pPr marL="68580" indent="0">
              <a:buNone/>
            </a:pPr>
            <a:r>
              <a:rPr lang="sl-SI" sz="1800" dirty="0" smtClean="0"/>
              <a:t>(v kateri pokrajini leži – malo ponovimo</a:t>
            </a:r>
          </a:p>
          <a:p>
            <a:pPr marL="68580" indent="0">
              <a:buNone/>
            </a:pPr>
            <a:r>
              <a:rPr lang="sl-SI" sz="1800" dirty="0" smtClean="0"/>
              <a:t>DRU)</a:t>
            </a:r>
            <a:endParaRPr lang="sl-SI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1999109" cy="199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5328592"/>
          </a:xfrm>
        </p:spPr>
        <p:txBody>
          <a:bodyPr/>
          <a:lstStyle/>
          <a:p>
            <a:r>
              <a:rPr lang="sl-SI" dirty="0" smtClean="0"/>
              <a:t>V pesmi najdeš besedo </a:t>
            </a:r>
            <a:r>
              <a:rPr lang="sl-SI" b="1" dirty="0" smtClean="0"/>
              <a:t>livada</a:t>
            </a:r>
            <a:r>
              <a:rPr lang="sl-SI" dirty="0" smtClean="0"/>
              <a:t>. </a:t>
            </a:r>
          </a:p>
          <a:p>
            <a:r>
              <a:rPr lang="sl-SI" dirty="0" smtClean="0"/>
              <a:t>Razlaga besede - </a:t>
            </a:r>
            <a:r>
              <a:rPr lang="pt-BR" dirty="0"/>
              <a:t>večja površina, porasla s travo, </a:t>
            </a:r>
            <a:r>
              <a:rPr lang="pt-BR" dirty="0" smtClean="0"/>
              <a:t>cvetlicami</a:t>
            </a: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r>
              <a:rPr lang="sl-SI" dirty="0" smtClean="0"/>
              <a:t>Pesem ilustriraj  - </a:t>
            </a:r>
          </a:p>
          <a:p>
            <a:pPr marL="68580" indent="0">
              <a:buNone/>
            </a:pPr>
            <a:r>
              <a:rPr lang="sl-SI" dirty="0" smtClean="0"/>
              <a:t>uporabi barvice!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Napiši kakšno kitico svoje pesmi, </a:t>
            </a:r>
          </a:p>
          <a:p>
            <a:pPr marL="68580" indent="0">
              <a:buNone/>
            </a:pPr>
            <a:r>
              <a:rPr lang="sl-SI" dirty="0" smtClean="0"/>
              <a:t>mogoče si jo že v soboto </a:t>
            </a:r>
          </a:p>
          <a:p>
            <a:pPr marL="68580" indent="0">
              <a:buNone/>
            </a:pPr>
            <a:r>
              <a:rPr lang="sl-SI" dirty="0" smtClean="0"/>
              <a:t>(kot smo ti zapisale na spletno stran).</a:t>
            </a:r>
          </a:p>
          <a:p>
            <a:pPr marL="68580" indent="0">
              <a:buNone/>
            </a:pPr>
            <a:r>
              <a:rPr lang="sl-SI" dirty="0" smtClean="0"/>
              <a:t>Tokrat v svoj zvezek.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646206"/>
            <a:ext cx="187220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279</Words>
  <Application>Microsoft Office PowerPoint</Application>
  <PresentationFormat>Diaprojekcija na zaslonu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Austin</vt:lpstr>
      <vt:lpstr>Svetovni dan poezije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Tvoja današnja naloga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poezije</dc:title>
  <dc:creator>Simona</dc:creator>
  <cp:lastModifiedBy>Simona</cp:lastModifiedBy>
  <cp:revision>8</cp:revision>
  <dcterms:created xsi:type="dcterms:W3CDTF">2020-03-22T11:16:45Z</dcterms:created>
  <dcterms:modified xsi:type="dcterms:W3CDTF">2020-03-22T12:42:32Z</dcterms:modified>
</cp:coreProperties>
</file>