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262" r:id="rId4"/>
    <p:sldId id="267" r:id="rId5"/>
    <p:sldId id="268" r:id="rId6"/>
    <p:sldId id="269" r:id="rId7"/>
    <p:sldId id="270" r:id="rId8"/>
    <p:sldId id="271" r:id="rId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0066"/>
    <a:srgbClr val="00CCFF"/>
    <a:srgbClr val="00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F5FBCD-AA10-4475-9494-D33C07F0EE0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sl-SI"/>
        </a:p>
      </dgm:t>
    </dgm:pt>
    <dgm:pt modelId="{583D976A-5A77-4BB0-8F77-98912B85EADC}">
      <dgm:prSet phldrT="[besedilo]" custT="1"/>
      <dgm:spPr>
        <a:solidFill>
          <a:srgbClr val="FF0000"/>
        </a:solidFill>
      </dgm:spPr>
      <dgm:t>
        <a:bodyPr/>
        <a:lstStyle/>
        <a:p>
          <a:r>
            <a:rPr lang="sl-SI" sz="1100" dirty="0" smtClean="0"/>
            <a:t>OSEBNI STIL OBLAČENJA</a:t>
          </a:r>
          <a:endParaRPr lang="sl-SI" sz="1100" dirty="0"/>
        </a:p>
      </dgm:t>
    </dgm:pt>
    <dgm:pt modelId="{028869E9-01A8-4679-96D3-6AF661EC0A0E}" type="parTrans" cxnId="{033C0582-4D3A-49A3-A8BD-8A3CE38F4763}">
      <dgm:prSet/>
      <dgm:spPr/>
      <dgm:t>
        <a:bodyPr/>
        <a:lstStyle/>
        <a:p>
          <a:endParaRPr lang="sl-SI"/>
        </a:p>
      </dgm:t>
    </dgm:pt>
    <dgm:pt modelId="{B10069C2-F1D1-4CD0-9035-C32D032F633F}" type="sibTrans" cxnId="{033C0582-4D3A-49A3-A8BD-8A3CE38F4763}">
      <dgm:prSet/>
      <dgm:spPr/>
      <dgm:t>
        <a:bodyPr/>
        <a:lstStyle/>
        <a:p>
          <a:endParaRPr lang="sl-SI"/>
        </a:p>
      </dgm:t>
    </dgm:pt>
    <dgm:pt modelId="{6E1B27E7-4EC1-4FC3-9337-967259E7FD7A}">
      <dgm:prSet phldrT="[besedilo]" custT="1"/>
      <dgm:spPr>
        <a:solidFill>
          <a:srgbClr val="FFC000"/>
        </a:solidFill>
      </dgm:spPr>
      <dgm:t>
        <a:bodyPr/>
        <a:lstStyle/>
        <a:p>
          <a:r>
            <a:rPr lang="sl-SI" sz="1200" dirty="0" smtClean="0"/>
            <a:t>POSTAVA</a:t>
          </a:r>
          <a:endParaRPr lang="sl-SI" sz="1200" dirty="0"/>
        </a:p>
      </dgm:t>
    </dgm:pt>
    <dgm:pt modelId="{C7C673A1-29E2-4E90-8DD3-03BB7208226B}" type="parTrans" cxnId="{CE4C2B81-E828-48C0-8C9B-6271EDE25F12}">
      <dgm:prSet/>
      <dgm:spPr/>
      <dgm:t>
        <a:bodyPr/>
        <a:lstStyle/>
        <a:p>
          <a:endParaRPr lang="sl-SI"/>
        </a:p>
      </dgm:t>
    </dgm:pt>
    <dgm:pt modelId="{633079E9-C7CE-4202-8C7D-AB816A872245}" type="sibTrans" cxnId="{CE4C2B81-E828-48C0-8C9B-6271EDE25F12}">
      <dgm:prSet/>
      <dgm:spPr/>
      <dgm:t>
        <a:bodyPr/>
        <a:lstStyle/>
        <a:p>
          <a:endParaRPr lang="sl-SI"/>
        </a:p>
      </dgm:t>
    </dgm:pt>
    <dgm:pt modelId="{CFF98A74-A48E-4479-96BC-9F2CE39DDF49}">
      <dgm:prSet phldrT="[besedilo]" custT="1"/>
      <dgm:spPr>
        <a:solidFill>
          <a:srgbClr val="FF6600"/>
        </a:solidFill>
      </dgm:spPr>
      <dgm:t>
        <a:bodyPr/>
        <a:lstStyle/>
        <a:p>
          <a:r>
            <a:rPr lang="sl-SI" sz="1200" dirty="0" smtClean="0"/>
            <a:t>BARVNI TIP</a:t>
          </a:r>
          <a:endParaRPr lang="sl-SI" sz="1200" dirty="0"/>
        </a:p>
      </dgm:t>
    </dgm:pt>
    <dgm:pt modelId="{A83B8B04-BDCA-488F-8F5B-4B2FDAAF2C75}" type="parTrans" cxnId="{A77F1B06-413C-4381-8854-ECF544A03394}">
      <dgm:prSet/>
      <dgm:spPr/>
      <dgm:t>
        <a:bodyPr/>
        <a:lstStyle/>
        <a:p>
          <a:endParaRPr lang="sl-SI"/>
        </a:p>
      </dgm:t>
    </dgm:pt>
    <dgm:pt modelId="{40F6C6D4-A163-4ACD-8E6B-0C3BF576539E}" type="sibTrans" cxnId="{A77F1B06-413C-4381-8854-ECF544A03394}">
      <dgm:prSet/>
      <dgm:spPr/>
      <dgm:t>
        <a:bodyPr/>
        <a:lstStyle/>
        <a:p>
          <a:endParaRPr lang="sl-SI"/>
        </a:p>
      </dgm:t>
    </dgm:pt>
    <dgm:pt modelId="{6601D6E9-4AB5-43D2-822B-139241C504A9}">
      <dgm:prSet phldrT="[besedilo]" custT="1"/>
      <dgm:spPr>
        <a:solidFill>
          <a:srgbClr val="00FF00"/>
        </a:solidFill>
      </dgm:spPr>
      <dgm:t>
        <a:bodyPr/>
        <a:lstStyle/>
        <a:p>
          <a:r>
            <a:rPr lang="sl-SI" sz="1200" dirty="0" smtClean="0"/>
            <a:t>PODNEBJE</a:t>
          </a:r>
          <a:endParaRPr lang="sl-SI" sz="1200" dirty="0"/>
        </a:p>
      </dgm:t>
    </dgm:pt>
    <dgm:pt modelId="{518012EE-D2D9-4300-8061-7B401AC8AF74}" type="parTrans" cxnId="{AFFA767C-BB0C-49A6-BEFD-FAC2FC77B1B5}">
      <dgm:prSet/>
      <dgm:spPr/>
      <dgm:t>
        <a:bodyPr/>
        <a:lstStyle/>
        <a:p>
          <a:endParaRPr lang="sl-SI"/>
        </a:p>
      </dgm:t>
    </dgm:pt>
    <dgm:pt modelId="{B2642AF3-93BD-45A1-A1A7-46794354162E}" type="sibTrans" cxnId="{AFFA767C-BB0C-49A6-BEFD-FAC2FC77B1B5}">
      <dgm:prSet/>
      <dgm:spPr/>
      <dgm:t>
        <a:bodyPr/>
        <a:lstStyle/>
        <a:p>
          <a:endParaRPr lang="sl-SI"/>
        </a:p>
      </dgm:t>
    </dgm:pt>
    <dgm:pt modelId="{57A3FE69-B3A4-4D86-92B6-36E1CB8DCEDB}">
      <dgm:prSet phldrT="[besedilo]" custT="1"/>
      <dgm:spPr>
        <a:solidFill>
          <a:srgbClr val="00B050"/>
        </a:solidFill>
      </dgm:spPr>
      <dgm:t>
        <a:bodyPr/>
        <a:lstStyle/>
        <a:p>
          <a:r>
            <a:rPr lang="sl-SI" sz="1200" dirty="0" smtClean="0"/>
            <a:t>SPOL</a:t>
          </a:r>
          <a:endParaRPr lang="sl-SI" sz="1200" dirty="0"/>
        </a:p>
      </dgm:t>
    </dgm:pt>
    <dgm:pt modelId="{27640458-29C7-4120-8956-B800928E8F82}" type="parTrans" cxnId="{A8829305-637A-4E9E-B825-A410B2D55611}">
      <dgm:prSet/>
      <dgm:spPr/>
      <dgm:t>
        <a:bodyPr/>
        <a:lstStyle/>
        <a:p>
          <a:endParaRPr lang="sl-SI"/>
        </a:p>
      </dgm:t>
    </dgm:pt>
    <dgm:pt modelId="{12CBBA99-BE89-425A-A4EC-8FEDC1E9035C}" type="sibTrans" cxnId="{A8829305-637A-4E9E-B825-A410B2D55611}">
      <dgm:prSet/>
      <dgm:spPr/>
      <dgm:t>
        <a:bodyPr/>
        <a:lstStyle/>
        <a:p>
          <a:endParaRPr lang="sl-SI"/>
        </a:p>
      </dgm:t>
    </dgm:pt>
    <dgm:pt modelId="{1A4F40B4-4845-49DC-B2F7-7DF4C9F65A7C}">
      <dgm:prSet phldrT="[besedilo]" custT="1"/>
      <dgm:spPr>
        <a:solidFill>
          <a:srgbClr val="FF0066"/>
        </a:solidFill>
      </dgm:spPr>
      <dgm:t>
        <a:bodyPr/>
        <a:lstStyle/>
        <a:p>
          <a:r>
            <a:rPr lang="sl-SI" sz="1200" dirty="0" smtClean="0"/>
            <a:t>MNENJE O SEBI</a:t>
          </a:r>
          <a:endParaRPr lang="sl-SI" sz="1200" dirty="0"/>
        </a:p>
      </dgm:t>
    </dgm:pt>
    <dgm:pt modelId="{6650C9EC-77AB-491D-951D-9F2D52C13732}" type="parTrans" cxnId="{678603F3-9BF7-433A-A0BA-02F5A2998A93}">
      <dgm:prSet/>
      <dgm:spPr/>
      <dgm:t>
        <a:bodyPr/>
        <a:lstStyle/>
        <a:p>
          <a:endParaRPr lang="sl-SI"/>
        </a:p>
      </dgm:t>
    </dgm:pt>
    <dgm:pt modelId="{0C355FC2-C0AE-47D0-A343-65EA2C2A5384}" type="sibTrans" cxnId="{678603F3-9BF7-433A-A0BA-02F5A2998A93}">
      <dgm:prSet/>
      <dgm:spPr/>
      <dgm:t>
        <a:bodyPr/>
        <a:lstStyle/>
        <a:p>
          <a:endParaRPr lang="sl-SI"/>
        </a:p>
      </dgm:t>
    </dgm:pt>
    <dgm:pt modelId="{C2D1B2B4-A3DA-46D3-806F-FC28A86ACCE5}">
      <dgm:prSet phldrT="[besedilo]"/>
      <dgm:spPr>
        <a:solidFill>
          <a:srgbClr val="00CCFF"/>
        </a:solidFill>
      </dgm:spPr>
      <dgm:t>
        <a:bodyPr/>
        <a:lstStyle/>
        <a:p>
          <a:r>
            <a:rPr lang="sl-SI" dirty="0" smtClean="0"/>
            <a:t>EKONMSKI POLOŽAJ</a:t>
          </a:r>
          <a:endParaRPr lang="sl-SI" dirty="0"/>
        </a:p>
      </dgm:t>
    </dgm:pt>
    <dgm:pt modelId="{9E763D0C-9590-4CA3-A4B1-8B1B79095A92}" type="parTrans" cxnId="{57E75211-43D6-4CE9-B282-59F0843632D8}">
      <dgm:prSet/>
      <dgm:spPr/>
      <dgm:t>
        <a:bodyPr/>
        <a:lstStyle/>
        <a:p>
          <a:endParaRPr lang="sl-SI"/>
        </a:p>
      </dgm:t>
    </dgm:pt>
    <dgm:pt modelId="{A50A7194-7845-4872-84E6-1A9B8EDE4318}" type="sibTrans" cxnId="{57E75211-43D6-4CE9-B282-59F0843632D8}">
      <dgm:prSet/>
      <dgm:spPr/>
      <dgm:t>
        <a:bodyPr/>
        <a:lstStyle/>
        <a:p>
          <a:endParaRPr lang="sl-SI"/>
        </a:p>
      </dgm:t>
    </dgm:pt>
    <dgm:pt modelId="{1287F1CE-F74C-49FB-B546-80E5C680E43F}">
      <dgm:prSet phldrT="[besedilo]" custT="1"/>
      <dgm:spPr>
        <a:solidFill>
          <a:schemeClr val="accent5">
            <a:lumMod val="50000"/>
          </a:schemeClr>
        </a:solidFill>
      </dgm:spPr>
      <dgm:t>
        <a:bodyPr/>
        <a:lstStyle/>
        <a:p>
          <a:r>
            <a:rPr lang="sl-SI" sz="1200" dirty="0" smtClean="0"/>
            <a:t>TEMPERAMENT</a:t>
          </a:r>
          <a:endParaRPr lang="sl-SI" sz="1200" dirty="0"/>
        </a:p>
      </dgm:t>
    </dgm:pt>
    <dgm:pt modelId="{6C7BA5CF-3BF1-4E6D-A6E9-DE6EB33D96FA}" type="parTrans" cxnId="{1E07DACA-C748-4261-9D3D-49EFEF34D298}">
      <dgm:prSet/>
      <dgm:spPr/>
      <dgm:t>
        <a:bodyPr/>
        <a:lstStyle/>
        <a:p>
          <a:endParaRPr lang="sl-SI"/>
        </a:p>
      </dgm:t>
    </dgm:pt>
    <dgm:pt modelId="{40576232-BE4C-4C3E-9983-739D72099FF4}" type="sibTrans" cxnId="{1E07DACA-C748-4261-9D3D-49EFEF34D298}">
      <dgm:prSet/>
      <dgm:spPr/>
      <dgm:t>
        <a:bodyPr/>
        <a:lstStyle/>
        <a:p>
          <a:endParaRPr lang="sl-SI"/>
        </a:p>
      </dgm:t>
    </dgm:pt>
    <dgm:pt modelId="{A5C33345-A585-4764-BB4A-6FCF0833E783}">
      <dgm:prSet phldrT="[besedilo]" custT="1"/>
      <dgm:spPr>
        <a:solidFill>
          <a:srgbClr val="660066"/>
        </a:solidFill>
      </dgm:spPr>
      <dgm:t>
        <a:bodyPr/>
        <a:lstStyle/>
        <a:p>
          <a:r>
            <a:rPr lang="sl-SI" sz="1200" dirty="0" smtClean="0"/>
            <a:t>SOCIALNI POLOŽAJ</a:t>
          </a:r>
          <a:endParaRPr lang="sl-SI" sz="1200" dirty="0"/>
        </a:p>
      </dgm:t>
    </dgm:pt>
    <dgm:pt modelId="{40F2D5F2-2F21-478B-BE46-4132188F7B21}" type="parTrans" cxnId="{90C8E4D0-6C6F-4234-9DC8-E9B2BD84D873}">
      <dgm:prSet/>
      <dgm:spPr/>
      <dgm:t>
        <a:bodyPr/>
        <a:lstStyle/>
        <a:p>
          <a:endParaRPr lang="sl-SI"/>
        </a:p>
      </dgm:t>
    </dgm:pt>
    <dgm:pt modelId="{7395826C-6940-470B-8B9F-0D97F6C077A5}" type="sibTrans" cxnId="{90C8E4D0-6C6F-4234-9DC8-E9B2BD84D873}">
      <dgm:prSet/>
      <dgm:spPr/>
      <dgm:t>
        <a:bodyPr/>
        <a:lstStyle/>
        <a:p>
          <a:endParaRPr lang="sl-SI"/>
        </a:p>
      </dgm:t>
    </dgm:pt>
    <dgm:pt modelId="{54E9E3CF-FDF5-4FFE-89C7-3D211DA65B2A}">
      <dgm:prSet phldrT="[besedilo]"/>
      <dgm:spPr/>
      <dgm:t>
        <a:bodyPr/>
        <a:lstStyle/>
        <a:p>
          <a:endParaRPr lang="sl-SI" dirty="0"/>
        </a:p>
      </dgm:t>
    </dgm:pt>
    <dgm:pt modelId="{230356D6-FF7C-47FD-8D78-CF6BAA053BDB}" type="parTrans" cxnId="{2F135260-F0F4-4942-95F2-85DE36E9C1E8}">
      <dgm:prSet/>
      <dgm:spPr/>
      <dgm:t>
        <a:bodyPr/>
        <a:lstStyle/>
        <a:p>
          <a:endParaRPr lang="sl-SI"/>
        </a:p>
      </dgm:t>
    </dgm:pt>
    <dgm:pt modelId="{C2C7D6AB-16B2-458F-81D4-0AD1AAD0AC4C}" type="sibTrans" cxnId="{2F135260-F0F4-4942-95F2-85DE36E9C1E8}">
      <dgm:prSet/>
      <dgm:spPr/>
      <dgm:t>
        <a:bodyPr/>
        <a:lstStyle/>
        <a:p>
          <a:endParaRPr lang="sl-SI"/>
        </a:p>
      </dgm:t>
    </dgm:pt>
    <dgm:pt modelId="{5B5146DB-DAFB-42DC-9633-205A6BF0F40B}">
      <dgm:prSet phldrT="[besedilo]" custT="1"/>
      <dgm:spPr>
        <a:solidFill>
          <a:schemeClr val="accent2">
            <a:lumMod val="75000"/>
          </a:schemeClr>
        </a:solidFill>
      </dgm:spPr>
      <dgm:t>
        <a:bodyPr/>
        <a:lstStyle/>
        <a:p>
          <a:r>
            <a:rPr lang="sl-SI" sz="1200" dirty="0" smtClean="0"/>
            <a:t>DELO</a:t>
          </a:r>
          <a:endParaRPr lang="sl-SI" sz="1200" dirty="0"/>
        </a:p>
      </dgm:t>
    </dgm:pt>
    <dgm:pt modelId="{30E5F9CA-7B92-461B-B9ED-50BECFD7D0BF}" type="parTrans" cxnId="{C2DE3B23-293A-4399-8A1B-99DF6A5827FF}">
      <dgm:prSet/>
      <dgm:spPr/>
      <dgm:t>
        <a:bodyPr/>
        <a:lstStyle/>
        <a:p>
          <a:endParaRPr lang="sl-SI"/>
        </a:p>
      </dgm:t>
    </dgm:pt>
    <dgm:pt modelId="{841D0DB2-5BD9-4BE6-9CC0-4C2DD11C0745}" type="sibTrans" cxnId="{C2DE3B23-293A-4399-8A1B-99DF6A5827FF}">
      <dgm:prSet/>
      <dgm:spPr/>
      <dgm:t>
        <a:bodyPr/>
        <a:lstStyle/>
        <a:p>
          <a:endParaRPr lang="sl-SI"/>
        </a:p>
      </dgm:t>
    </dgm:pt>
    <dgm:pt modelId="{BCC65A23-0F8D-4C62-80C2-2EDE3EF1513F}">
      <dgm:prSet phldrT="[besedilo]" custT="1"/>
      <dgm:spPr>
        <a:solidFill>
          <a:schemeClr val="tx1"/>
        </a:solidFill>
      </dgm:spPr>
      <dgm:t>
        <a:bodyPr/>
        <a:lstStyle/>
        <a:p>
          <a:r>
            <a:rPr lang="sl-SI" sz="1200" dirty="0" smtClean="0"/>
            <a:t>KULTURA</a:t>
          </a:r>
          <a:endParaRPr lang="sl-SI" sz="1200" dirty="0"/>
        </a:p>
      </dgm:t>
    </dgm:pt>
    <dgm:pt modelId="{58ACA801-72E3-44B1-A747-455C0CCF7614}" type="parTrans" cxnId="{D8EDD437-3153-4B14-8820-57995E6C4BBD}">
      <dgm:prSet/>
      <dgm:spPr/>
      <dgm:t>
        <a:bodyPr/>
        <a:lstStyle/>
        <a:p>
          <a:endParaRPr lang="sl-SI"/>
        </a:p>
      </dgm:t>
    </dgm:pt>
    <dgm:pt modelId="{023B13C1-6B0A-4E37-A218-F993B88E917D}" type="sibTrans" cxnId="{D8EDD437-3153-4B14-8820-57995E6C4BBD}">
      <dgm:prSet/>
      <dgm:spPr/>
      <dgm:t>
        <a:bodyPr/>
        <a:lstStyle/>
        <a:p>
          <a:endParaRPr lang="sl-SI"/>
        </a:p>
      </dgm:t>
    </dgm:pt>
    <dgm:pt modelId="{AFE2DF56-6622-4D5D-8964-4E5665D86A6C}">
      <dgm:prSet phldrT="[besedilo]"/>
      <dgm:spPr/>
      <dgm:t>
        <a:bodyPr/>
        <a:lstStyle/>
        <a:p>
          <a:endParaRPr lang="sl-SI" dirty="0"/>
        </a:p>
      </dgm:t>
    </dgm:pt>
    <dgm:pt modelId="{BE21F342-8315-4316-B7F9-E9DD2A234BE9}" type="parTrans" cxnId="{3723D328-4B7E-40FA-A5CF-91BCB861CBFE}">
      <dgm:prSet/>
      <dgm:spPr/>
      <dgm:t>
        <a:bodyPr/>
        <a:lstStyle/>
        <a:p>
          <a:endParaRPr lang="sl-SI"/>
        </a:p>
      </dgm:t>
    </dgm:pt>
    <dgm:pt modelId="{9C63BC39-E4A7-4E3B-901A-925D03476242}" type="sibTrans" cxnId="{3723D328-4B7E-40FA-A5CF-91BCB861CBFE}">
      <dgm:prSet/>
      <dgm:spPr/>
      <dgm:t>
        <a:bodyPr/>
        <a:lstStyle/>
        <a:p>
          <a:endParaRPr lang="sl-SI"/>
        </a:p>
      </dgm:t>
    </dgm:pt>
    <dgm:pt modelId="{48064EE4-EB52-4873-A1BE-2E58A3BCBFD3}">
      <dgm:prSet phldrT="[besedilo]"/>
      <dgm:spPr/>
      <dgm:t>
        <a:bodyPr/>
        <a:lstStyle/>
        <a:p>
          <a:endParaRPr lang="sl-SI" dirty="0"/>
        </a:p>
      </dgm:t>
    </dgm:pt>
    <dgm:pt modelId="{12920F62-FC63-4AA7-AEF2-72BFC893FACC}" type="parTrans" cxnId="{168D3879-4DE1-4E85-BACD-5027B1EEE82E}">
      <dgm:prSet/>
      <dgm:spPr/>
      <dgm:t>
        <a:bodyPr/>
        <a:lstStyle/>
        <a:p>
          <a:endParaRPr lang="sl-SI"/>
        </a:p>
      </dgm:t>
    </dgm:pt>
    <dgm:pt modelId="{421B7E53-91BA-44E5-89E1-B695571444C8}" type="sibTrans" cxnId="{168D3879-4DE1-4E85-BACD-5027B1EEE82E}">
      <dgm:prSet/>
      <dgm:spPr/>
      <dgm:t>
        <a:bodyPr/>
        <a:lstStyle/>
        <a:p>
          <a:endParaRPr lang="sl-SI"/>
        </a:p>
      </dgm:t>
    </dgm:pt>
    <dgm:pt modelId="{156374DB-1DD2-48E4-9A94-496EEBF92EAB}" type="pres">
      <dgm:prSet presAssocID="{3CF5FBCD-AA10-4475-9494-D33C07F0EE0E}" presName="cycle" presStyleCnt="0">
        <dgm:presLayoutVars>
          <dgm:chMax val="1"/>
          <dgm:dir/>
          <dgm:animLvl val="ctr"/>
          <dgm:resizeHandles val="exact"/>
        </dgm:presLayoutVars>
      </dgm:prSet>
      <dgm:spPr/>
      <dgm:t>
        <a:bodyPr/>
        <a:lstStyle/>
        <a:p>
          <a:endParaRPr lang="sl-SI"/>
        </a:p>
      </dgm:t>
    </dgm:pt>
    <dgm:pt modelId="{0ADCB1BF-7A0E-4902-B0BD-F6A7B5706631}" type="pres">
      <dgm:prSet presAssocID="{583D976A-5A77-4BB0-8F77-98912B85EADC}" presName="centerShape" presStyleLbl="node0" presStyleIdx="0" presStyleCnt="1"/>
      <dgm:spPr/>
      <dgm:t>
        <a:bodyPr/>
        <a:lstStyle/>
        <a:p>
          <a:endParaRPr lang="sl-SI"/>
        </a:p>
      </dgm:t>
    </dgm:pt>
    <dgm:pt modelId="{BDC4E40C-C6FC-460F-B02D-00D5AC9B2AB2}" type="pres">
      <dgm:prSet presAssocID="{C7C673A1-29E2-4E90-8DD3-03BB7208226B}" presName="Name9" presStyleLbl="parChTrans1D2" presStyleIdx="0" presStyleCnt="10"/>
      <dgm:spPr/>
      <dgm:t>
        <a:bodyPr/>
        <a:lstStyle/>
        <a:p>
          <a:endParaRPr lang="sl-SI"/>
        </a:p>
      </dgm:t>
    </dgm:pt>
    <dgm:pt modelId="{DF5BF34A-C54D-4B8E-9C88-E1EA5C06B1FB}" type="pres">
      <dgm:prSet presAssocID="{C7C673A1-29E2-4E90-8DD3-03BB7208226B}" presName="connTx" presStyleLbl="parChTrans1D2" presStyleIdx="0" presStyleCnt="10"/>
      <dgm:spPr/>
      <dgm:t>
        <a:bodyPr/>
        <a:lstStyle/>
        <a:p>
          <a:endParaRPr lang="sl-SI"/>
        </a:p>
      </dgm:t>
    </dgm:pt>
    <dgm:pt modelId="{353DAF20-3F86-49DE-BBAF-0CDEDAAD67A9}" type="pres">
      <dgm:prSet presAssocID="{6E1B27E7-4EC1-4FC3-9337-967259E7FD7A}" presName="node" presStyleLbl="node1" presStyleIdx="0" presStyleCnt="10">
        <dgm:presLayoutVars>
          <dgm:bulletEnabled val="1"/>
        </dgm:presLayoutVars>
      </dgm:prSet>
      <dgm:spPr/>
      <dgm:t>
        <a:bodyPr/>
        <a:lstStyle/>
        <a:p>
          <a:endParaRPr lang="sl-SI"/>
        </a:p>
      </dgm:t>
    </dgm:pt>
    <dgm:pt modelId="{F20A816C-259B-4D48-A2C3-3CDCCCFB02EF}" type="pres">
      <dgm:prSet presAssocID="{A83B8B04-BDCA-488F-8F5B-4B2FDAAF2C75}" presName="Name9" presStyleLbl="parChTrans1D2" presStyleIdx="1" presStyleCnt="10"/>
      <dgm:spPr/>
      <dgm:t>
        <a:bodyPr/>
        <a:lstStyle/>
        <a:p>
          <a:endParaRPr lang="sl-SI"/>
        </a:p>
      </dgm:t>
    </dgm:pt>
    <dgm:pt modelId="{51E3045A-78C0-4D78-AF51-E6D38CF72574}" type="pres">
      <dgm:prSet presAssocID="{A83B8B04-BDCA-488F-8F5B-4B2FDAAF2C75}" presName="connTx" presStyleLbl="parChTrans1D2" presStyleIdx="1" presStyleCnt="10"/>
      <dgm:spPr/>
      <dgm:t>
        <a:bodyPr/>
        <a:lstStyle/>
        <a:p>
          <a:endParaRPr lang="sl-SI"/>
        </a:p>
      </dgm:t>
    </dgm:pt>
    <dgm:pt modelId="{58AAA92E-DBBD-4144-9496-BE081F7D94AC}" type="pres">
      <dgm:prSet presAssocID="{CFF98A74-A48E-4479-96BC-9F2CE39DDF49}" presName="node" presStyleLbl="node1" presStyleIdx="1" presStyleCnt="10">
        <dgm:presLayoutVars>
          <dgm:bulletEnabled val="1"/>
        </dgm:presLayoutVars>
      </dgm:prSet>
      <dgm:spPr/>
      <dgm:t>
        <a:bodyPr/>
        <a:lstStyle/>
        <a:p>
          <a:endParaRPr lang="sl-SI"/>
        </a:p>
      </dgm:t>
    </dgm:pt>
    <dgm:pt modelId="{B4FF888C-3A1E-440F-AE6C-870B484A8832}" type="pres">
      <dgm:prSet presAssocID="{518012EE-D2D9-4300-8061-7B401AC8AF74}" presName="Name9" presStyleLbl="parChTrans1D2" presStyleIdx="2" presStyleCnt="10"/>
      <dgm:spPr/>
      <dgm:t>
        <a:bodyPr/>
        <a:lstStyle/>
        <a:p>
          <a:endParaRPr lang="sl-SI"/>
        </a:p>
      </dgm:t>
    </dgm:pt>
    <dgm:pt modelId="{F86CC870-D76D-49C2-A0FC-2F5EE7CA8A0D}" type="pres">
      <dgm:prSet presAssocID="{518012EE-D2D9-4300-8061-7B401AC8AF74}" presName="connTx" presStyleLbl="parChTrans1D2" presStyleIdx="2" presStyleCnt="10"/>
      <dgm:spPr/>
      <dgm:t>
        <a:bodyPr/>
        <a:lstStyle/>
        <a:p>
          <a:endParaRPr lang="sl-SI"/>
        </a:p>
      </dgm:t>
    </dgm:pt>
    <dgm:pt modelId="{68D67AAD-621A-454C-9A85-E6D86C7F0223}" type="pres">
      <dgm:prSet presAssocID="{6601D6E9-4AB5-43D2-822B-139241C504A9}" presName="node" presStyleLbl="node1" presStyleIdx="2" presStyleCnt="10">
        <dgm:presLayoutVars>
          <dgm:bulletEnabled val="1"/>
        </dgm:presLayoutVars>
      </dgm:prSet>
      <dgm:spPr/>
      <dgm:t>
        <a:bodyPr/>
        <a:lstStyle/>
        <a:p>
          <a:endParaRPr lang="sl-SI"/>
        </a:p>
      </dgm:t>
    </dgm:pt>
    <dgm:pt modelId="{6E42D604-02AD-4807-AE03-ED7A5F17552B}" type="pres">
      <dgm:prSet presAssocID="{27640458-29C7-4120-8956-B800928E8F82}" presName="Name9" presStyleLbl="parChTrans1D2" presStyleIdx="3" presStyleCnt="10"/>
      <dgm:spPr/>
      <dgm:t>
        <a:bodyPr/>
        <a:lstStyle/>
        <a:p>
          <a:endParaRPr lang="sl-SI"/>
        </a:p>
      </dgm:t>
    </dgm:pt>
    <dgm:pt modelId="{0B17C6FE-D7AF-41B6-BEB4-5E9EE0232ED4}" type="pres">
      <dgm:prSet presAssocID="{27640458-29C7-4120-8956-B800928E8F82}" presName="connTx" presStyleLbl="parChTrans1D2" presStyleIdx="3" presStyleCnt="10"/>
      <dgm:spPr/>
      <dgm:t>
        <a:bodyPr/>
        <a:lstStyle/>
        <a:p>
          <a:endParaRPr lang="sl-SI"/>
        </a:p>
      </dgm:t>
    </dgm:pt>
    <dgm:pt modelId="{F5DD2532-9EC6-482A-BEEA-752B01B5C331}" type="pres">
      <dgm:prSet presAssocID="{57A3FE69-B3A4-4D86-92B6-36E1CB8DCEDB}" presName="node" presStyleLbl="node1" presStyleIdx="3" presStyleCnt="10">
        <dgm:presLayoutVars>
          <dgm:bulletEnabled val="1"/>
        </dgm:presLayoutVars>
      </dgm:prSet>
      <dgm:spPr/>
      <dgm:t>
        <a:bodyPr/>
        <a:lstStyle/>
        <a:p>
          <a:endParaRPr lang="sl-SI"/>
        </a:p>
      </dgm:t>
    </dgm:pt>
    <dgm:pt modelId="{716F266A-3871-4CEA-93F9-0B40599D23A1}" type="pres">
      <dgm:prSet presAssocID="{9E763D0C-9590-4CA3-A4B1-8B1B79095A92}" presName="Name9" presStyleLbl="parChTrans1D2" presStyleIdx="4" presStyleCnt="10"/>
      <dgm:spPr/>
      <dgm:t>
        <a:bodyPr/>
        <a:lstStyle/>
        <a:p>
          <a:endParaRPr lang="sl-SI"/>
        </a:p>
      </dgm:t>
    </dgm:pt>
    <dgm:pt modelId="{BD2B521D-9649-4104-BE62-DB4E85E83BB2}" type="pres">
      <dgm:prSet presAssocID="{9E763D0C-9590-4CA3-A4B1-8B1B79095A92}" presName="connTx" presStyleLbl="parChTrans1D2" presStyleIdx="4" presStyleCnt="10"/>
      <dgm:spPr/>
      <dgm:t>
        <a:bodyPr/>
        <a:lstStyle/>
        <a:p>
          <a:endParaRPr lang="sl-SI"/>
        </a:p>
      </dgm:t>
    </dgm:pt>
    <dgm:pt modelId="{69BDED19-3215-45BA-8924-327602743C0D}" type="pres">
      <dgm:prSet presAssocID="{C2D1B2B4-A3DA-46D3-806F-FC28A86ACCE5}" presName="node" presStyleLbl="node1" presStyleIdx="4" presStyleCnt="10">
        <dgm:presLayoutVars>
          <dgm:bulletEnabled val="1"/>
        </dgm:presLayoutVars>
      </dgm:prSet>
      <dgm:spPr/>
      <dgm:t>
        <a:bodyPr/>
        <a:lstStyle/>
        <a:p>
          <a:endParaRPr lang="sl-SI"/>
        </a:p>
      </dgm:t>
    </dgm:pt>
    <dgm:pt modelId="{5ABDEFC7-95EE-4534-BFF0-39415B516747}" type="pres">
      <dgm:prSet presAssocID="{6C7BA5CF-3BF1-4E6D-A6E9-DE6EB33D96FA}" presName="Name9" presStyleLbl="parChTrans1D2" presStyleIdx="5" presStyleCnt="10"/>
      <dgm:spPr/>
      <dgm:t>
        <a:bodyPr/>
        <a:lstStyle/>
        <a:p>
          <a:endParaRPr lang="sl-SI"/>
        </a:p>
      </dgm:t>
    </dgm:pt>
    <dgm:pt modelId="{6D112235-D6D7-4DA0-B10B-4BBABDFF86DC}" type="pres">
      <dgm:prSet presAssocID="{6C7BA5CF-3BF1-4E6D-A6E9-DE6EB33D96FA}" presName="connTx" presStyleLbl="parChTrans1D2" presStyleIdx="5" presStyleCnt="10"/>
      <dgm:spPr/>
      <dgm:t>
        <a:bodyPr/>
        <a:lstStyle/>
        <a:p>
          <a:endParaRPr lang="sl-SI"/>
        </a:p>
      </dgm:t>
    </dgm:pt>
    <dgm:pt modelId="{AB52C403-BA76-42DF-8105-2CA335BAC397}" type="pres">
      <dgm:prSet presAssocID="{1287F1CE-F74C-49FB-B546-80E5C680E43F}" presName="node" presStyleLbl="node1" presStyleIdx="5" presStyleCnt="10">
        <dgm:presLayoutVars>
          <dgm:bulletEnabled val="1"/>
        </dgm:presLayoutVars>
      </dgm:prSet>
      <dgm:spPr/>
      <dgm:t>
        <a:bodyPr/>
        <a:lstStyle/>
        <a:p>
          <a:endParaRPr lang="sl-SI"/>
        </a:p>
      </dgm:t>
    </dgm:pt>
    <dgm:pt modelId="{7E5530F3-D238-4561-B190-3A52122311CC}" type="pres">
      <dgm:prSet presAssocID="{6650C9EC-77AB-491D-951D-9F2D52C13732}" presName="Name9" presStyleLbl="parChTrans1D2" presStyleIdx="6" presStyleCnt="10"/>
      <dgm:spPr/>
      <dgm:t>
        <a:bodyPr/>
        <a:lstStyle/>
        <a:p>
          <a:endParaRPr lang="sl-SI"/>
        </a:p>
      </dgm:t>
    </dgm:pt>
    <dgm:pt modelId="{6B102467-C8CC-4551-9716-FA4048CFA4F5}" type="pres">
      <dgm:prSet presAssocID="{6650C9EC-77AB-491D-951D-9F2D52C13732}" presName="connTx" presStyleLbl="parChTrans1D2" presStyleIdx="6" presStyleCnt="10"/>
      <dgm:spPr/>
      <dgm:t>
        <a:bodyPr/>
        <a:lstStyle/>
        <a:p>
          <a:endParaRPr lang="sl-SI"/>
        </a:p>
      </dgm:t>
    </dgm:pt>
    <dgm:pt modelId="{CCD4D89F-5F78-4BA2-B326-C850B9B75071}" type="pres">
      <dgm:prSet presAssocID="{1A4F40B4-4845-49DC-B2F7-7DF4C9F65A7C}" presName="node" presStyleLbl="node1" presStyleIdx="6" presStyleCnt="10">
        <dgm:presLayoutVars>
          <dgm:bulletEnabled val="1"/>
        </dgm:presLayoutVars>
      </dgm:prSet>
      <dgm:spPr/>
      <dgm:t>
        <a:bodyPr/>
        <a:lstStyle/>
        <a:p>
          <a:endParaRPr lang="sl-SI"/>
        </a:p>
      </dgm:t>
    </dgm:pt>
    <dgm:pt modelId="{CDF8494D-940F-407C-B3B4-350B03647787}" type="pres">
      <dgm:prSet presAssocID="{40F2D5F2-2F21-478B-BE46-4132188F7B21}" presName="Name9" presStyleLbl="parChTrans1D2" presStyleIdx="7" presStyleCnt="10"/>
      <dgm:spPr/>
      <dgm:t>
        <a:bodyPr/>
        <a:lstStyle/>
        <a:p>
          <a:endParaRPr lang="sl-SI"/>
        </a:p>
      </dgm:t>
    </dgm:pt>
    <dgm:pt modelId="{914459D6-2D68-40BF-B4D4-05BFFE3A6B42}" type="pres">
      <dgm:prSet presAssocID="{40F2D5F2-2F21-478B-BE46-4132188F7B21}" presName="connTx" presStyleLbl="parChTrans1D2" presStyleIdx="7" presStyleCnt="10"/>
      <dgm:spPr/>
      <dgm:t>
        <a:bodyPr/>
        <a:lstStyle/>
        <a:p>
          <a:endParaRPr lang="sl-SI"/>
        </a:p>
      </dgm:t>
    </dgm:pt>
    <dgm:pt modelId="{03A089AB-889A-4799-8CE3-615762213B2F}" type="pres">
      <dgm:prSet presAssocID="{A5C33345-A585-4764-BB4A-6FCF0833E783}" presName="node" presStyleLbl="node1" presStyleIdx="7" presStyleCnt="10">
        <dgm:presLayoutVars>
          <dgm:bulletEnabled val="1"/>
        </dgm:presLayoutVars>
      </dgm:prSet>
      <dgm:spPr/>
      <dgm:t>
        <a:bodyPr/>
        <a:lstStyle/>
        <a:p>
          <a:endParaRPr lang="sl-SI"/>
        </a:p>
      </dgm:t>
    </dgm:pt>
    <dgm:pt modelId="{C6F5F9B4-C44C-4888-A549-1A4E31BE76EC}" type="pres">
      <dgm:prSet presAssocID="{30E5F9CA-7B92-461B-B9ED-50BECFD7D0BF}" presName="Name9" presStyleLbl="parChTrans1D2" presStyleIdx="8" presStyleCnt="10"/>
      <dgm:spPr/>
      <dgm:t>
        <a:bodyPr/>
        <a:lstStyle/>
        <a:p>
          <a:endParaRPr lang="sl-SI"/>
        </a:p>
      </dgm:t>
    </dgm:pt>
    <dgm:pt modelId="{F84B7A94-9668-4834-B41E-C8AB9F0E1863}" type="pres">
      <dgm:prSet presAssocID="{30E5F9CA-7B92-461B-B9ED-50BECFD7D0BF}" presName="connTx" presStyleLbl="parChTrans1D2" presStyleIdx="8" presStyleCnt="10"/>
      <dgm:spPr/>
      <dgm:t>
        <a:bodyPr/>
        <a:lstStyle/>
        <a:p>
          <a:endParaRPr lang="sl-SI"/>
        </a:p>
      </dgm:t>
    </dgm:pt>
    <dgm:pt modelId="{F43E0BF1-AE16-4248-8CF1-FC5A1204DD18}" type="pres">
      <dgm:prSet presAssocID="{5B5146DB-DAFB-42DC-9633-205A6BF0F40B}" presName="node" presStyleLbl="node1" presStyleIdx="8" presStyleCnt="10">
        <dgm:presLayoutVars>
          <dgm:bulletEnabled val="1"/>
        </dgm:presLayoutVars>
      </dgm:prSet>
      <dgm:spPr/>
      <dgm:t>
        <a:bodyPr/>
        <a:lstStyle/>
        <a:p>
          <a:endParaRPr lang="sl-SI"/>
        </a:p>
      </dgm:t>
    </dgm:pt>
    <dgm:pt modelId="{C50BCB3A-0BC3-4C7C-AFC3-754E777B5848}" type="pres">
      <dgm:prSet presAssocID="{58ACA801-72E3-44B1-A747-455C0CCF7614}" presName="Name9" presStyleLbl="parChTrans1D2" presStyleIdx="9" presStyleCnt="10"/>
      <dgm:spPr/>
      <dgm:t>
        <a:bodyPr/>
        <a:lstStyle/>
        <a:p>
          <a:endParaRPr lang="sl-SI"/>
        </a:p>
      </dgm:t>
    </dgm:pt>
    <dgm:pt modelId="{D2B6EBDD-94FC-47AF-B3CD-59B91EAB3F69}" type="pres">
      <dgm:prSet presAssocID="{58ACA801-72E3-44B1-A747-455C0CCF7614}" presName="connTx" presStyleLbl="parChTrans1D2" presStyleIdx="9" presStyleCnt="10"/>
      <dgm:spPr/>
      <dgm:t>
        <a:bodyPr/>
        <a:lstStyle/>
        <a:p>
          <a:endParaRPr lang="sl-SI"/>
        </a:p>
      </dgm:t>
    </dgm:pt>
    <dgm:pt modelId="{617D7B5D-8616-4496-9ECF-A9A4D128A9D1}" type="pres">
      <dgm:prSet presAssocID="{BCC65A23-0F8D-4C62-80C2-2EDE3EF1513F}" presName="node" presStyleLbl="node1" presStyleIdx="9" presStyleCnt="10">
        <dgm:presLayoutVars>
          <dgm:bulletEnabled val="1"/>
        </dgm:presLayoutVars>
      </dgm:prSet>
      <dgm:spPr/>
      <dgm:t>
        <a:bodyPr/>
        <a:lstStyle/>
        <a:p>
          <a:endParaRPr lang="sl-SI"/>
        </a:p>
      </dgm:t>
    </dgm:pt>
  </dgm:ptLst>
  <dgm:cxnLst>
    <dgm:cxn modelId="{A8829305-637A-4E9E-B825-A410B2D55611}" srcId="{583D976A-5A77-4BB0-8F77-98912B85EADC}" destId="{57A3FE69-B3A4-4D86-92B6-36E1CB8DCEDB}" srcOrd="3" destOrd="0" parTransId="{27640458-29C7-4120-8956-B800928E8F82}" sibTransId="{12CBBA99-BE89-425A-A4EC-8FEDC1E9035C}"/>
    <dgm:cxn modelId="{A14D67D4-F189-4014-B178-C9B7E7F793D3}" type="presOf" srcId="{9E763D0C-9590-4CA3-A4B1-8B1B79095A92}" destId="{716F266A-3871-4CEA-93F9-0B40599D23A1}" srcOrd="0" destOrd="0" presId="urn:microsoft.com/office/officeart/2005/8/layout/radial1"/>
    <dgm:cxn modelId="{A77F1B06-413C-4381-8854-ECF544A03394}" srcId="{583D976A-5A77-4BB0-8F77-98912B85EADC}" destId="{CFF98A74-A48E-4479-96BC-9F2CE39DDF49}" srcOrd="1" destOrd="0" parTransId="{A83B8B04-BDCA-488F-8F5B-4B2FDAAF2C75}" sibTransId="{40F6C6D4-A163-4ACD-8E6B-0C3BF576539E}"/>
    <dgm:cxn modelId="{7501DA61-D275-4569-9B2E-52DDD32E876D}" type="presOf" srcId="{518012EE-D2D9-4300-8061-7B401AC8AF74}" destId="{F86CC870-D76D-49C2-A0FC-2F5EE7CA8A0D}" srcOrd="1" destOrd="0" presId="urn:microsoft.com/office/officeart/2005/8/layout/radial1"/>
    <dgm:cxn modelId="{2A90EC82-0325-41C9-8E6F-332395125095}" type="presOf" srcId="{A83B8B04-BDCA-488F-8F5B-4B2FDAAF2C75}" destId="{F20A816C-259B-4D48-A2C3-3CDCCCFB02EF}" srcOrd="0" destOrd="0" presId="urn:microsoft.com/office/officeart/2005/8/layout/radial1"/>
    <dgm:cxn modelId="{63F0E19C-EA94-4167-AC5F-113E380DBCE9}" type="presOf" srcId="{C7C673A1-29E2-4E90-8DD3-03BB7208226B}" destId="{BDC4E40C-C6FC-460F-B02D-00D5AC9B2AB2}" srcOrd="0" destOrd="0" presId="urn:microsoft.com/office/officeart/2005/8/layout/radial1"/>
    <dgm:cxn modelId="{48E52A50-D877-4775-90A8-DE7AB70A454D}" type="presOf" srcId="{9E763D0C-9590-4CA3-A4B1-8B1B79095A92}" destId="{BD2B521D-9649-4104-BE62-DB4E85E83BB2}" srcOrd="1" destOrd="0" presId="urn:microsoft.com/office/officeart/2005/8/layout/radial1"/>
    <dgm:cxn modelId="{C2DE3B23-293A-4399-8A1B-99DF6A5827FF}" srcId="{583D976A-5A77-4BB0-8F77-98912B85EADC}" destId="{5B5146DB-DAFB-42DC-9633-205A6BF0F40B}" srcOrd="8" destOrd="0" parTransId="{30E5F9CA-7B92-461B-B9ED-50BECFD7D0BF}" sibTransId="{841D0DB2-5BD9-4BE6-9CC0-4C2DD11C0745}"/>
    <dgm:cxn modelId="{1E07DACA-C748-4261-9D3D-49EFEF34D298}" srcId="{583D976A-5A77-4BB0-8F77-98912B85EADC}" destId="{1287F1CE-F74C-49FB-B546-80E5C680E43F}" srcOrd="5" destOrd="0" parTransId="{6C7BA5CF-3BF1-4E6D-A6E9-DE6EB33D96FA}" sibTransId="{40576232-BE4C-4C3E-9983-739D72099FF4}"/>
    <dgm:cxn modelId="{26F1C9AA-253D-423A-B731-B12937192875}" type="presOf" srcId="{C7C673A1-29E2-4E90-8DD3-03BB7208226B}" destId="{DF5BF34A-C54D-4B8E-9C88-E1EA5C06B1FB}" srcOrd="1" destOrd="0" presId="urn:microsoft.com/office/officeart/2005/8/layout/radial1"/>
    <dgm:cxn modelId="{E4ECA931-1C2F-4722-9251-56218036F30D}" type="presOf" srcId="{A83B8B04-BDCA-488F-8F5B-4B2FDAAF2C75}" destId="{51E3045A-78C0-4D78-AF51-E6D38CF72574}" srcOrd="1" destOrd="0" presId="urn:microsoft.com/office/officeart/2005/8/layout/radial1"/>
    <dgm:cxn modelId="{0BCC9E40-2A9E-4C04-ACC4-647B766A39FF}" type="presOf" srcId="{1287F1CE-F74C-49FB-B546-80E5C680E43F}" destId="{AB52C403-BA76-42DF-8105-2CA335BAC397}" srcOrd="0" destOrd="0" presId="urn:microsoft.com/office/officeart/2005/8/layout/radial1"/>
    <dgm:cxn modelId="{5BB873F7-69FB-4ED1-A508-855B2030D756}" type="presOf" srcId="{30E5F9CA-7B92-461B-B9ED-50BECFD7D0BF}" destId="{C6F5F9B4-C44C-4888-A549-1A4E31BE76EC}" srcOrd="0" destOrd="0" presId="urn:microsoft.com/office/officeart/2005/8/layout/radial1"/>
    <dgm:cxn modelId="{CB4E455A-C0CC-4416-90AC-979566F60CA2}" type="presOf" srcId="{6C7BA5CF-3BF1-4E6D-A6E9-DE6EB33D96FA}" destId="{5ABDEFC7-95EE-4534-BFF0-39415B516747}" srcOrd="0" destOrd="0" presId="urn:microsoft.com/office/officeart/2005/8/layout/radial1"/>
    <dgm:cxn modelId="{C17FE23B-1C1B-42F4-9C9F-4DB3C92DB601}" type="presOf" srcId="{6650C9EC-77AB-491D-951D-9F2D52C13732}" destId="{6B102467-C8CC-4551-9716-FA4048CFA4F5}" srcOrd="1" destOrd="0" presId="urn:microsoft.com/office/officeart/2005/8/layout/radial1"/>
    <dgm:cxn modelId="{40FD26E9-D343-4488-911B-F8FB8E31BE9C}" type="presOf" srcId="{40F2D5F2-2F21-478B-BE46-4132188F7B21}" destId="{914459D6-2D68-40BF-B4D4-05BFFE3A6B42}" srcOrd="1" destOrd="0" presId="urn:microsoft.com/office/officeart/2005/8/layout/radial1"/>
    <dgm:cxn modelId="{AC7D4E1E-8309-4FEA-A328-7EC33118200F}" type="presOf" srcId="{58ACA801-72E3-44B1-A747-455C0CCF7614}" destId="{C50BCB3A-0BC3-4C7C-AFC3-754E777B5848}" srcOrd="0" destOrd="0" presId="urn:microsoft.com/office/officeart/2005/8/layout/radial1"/>
    <dgm:cxn modelId="{57E75211-43D6-4CE9-B282-59F0843632D8}" srcId="{583D976A-5A77-4BB0-8F77-98912B85EADC}" destId="{C2D1B2B4-A3DA-46D3-806F-FC28A86ACCE5}" srcOrd="4" destOrd="0" parTransId="{9E763D0C-9590-4CA3-A4B1-8B1B79095A92}" sibTransId="{A50A7194-7845-4872-84E6-1A9B8EDE4318}"/>
    <dgm:cxn modelId="{50356AE5-0E55-4707-8C20-7332153E10D4}" type="presOf" srcId="{BCC65A23-0F8D-4C62-80C2-2EDE3EF1513F}" destId="{617D7B5D-8616-4496-9ECF-A9A4D128A9D1}" srcOrd="0" destOrd="0" presId="urn:microsoft.com/office/officeart/2005/8/layout/radial1"/>
    <dgm:cxn modelId="{8BD50693-50FB-495E-B8DD-72A3C08A9D96}" type="presOf" srcId="{5B5146DB-DAFB-42DC-9633-205A6BF0F40B}" destId="{F43E0BF1-AE16-4248-8CF1-FC5A1204DD18}" srcOrd="0" destOrd="0" presId="urn:microsoft.com/office/officeart/2005/8/layout/radial1"/>
    <dgm:cxn modelId="{0E1684E8-6EFF-4134-92C4-3C7BCED9E269}" type="presOf" srcId="{58ACA801-72E3-44B1-A747-455C0CCF7614}" destId="{D2B6EBDD-94FC-47AF-B3CD-59B91EAB3F69}" srcOrd="1" destOrd="0" presId="urn:microsoft.com/office/officeart/2005/8/layout/radial1"/>
    <dgm:cxn modelId="{3F5BBD7B-1598-4787-9795-CB5026D979E3}" type="presOf" srcId="{6E1B27E7-4EC1-4FC3-9337-967259E7FD7A}" destId="{353DAF20-3F86-49DE-BBAF-0CDEDAAD67A9}" srcOrd="0" destOrd="0" presId="urn:microsoft.com/office/officeart/2005/8/layout/radial1"/>
    <dgm:cxn modelId="{EC140A53-55BA-4C33-A727-D56151B0B3E8}" type="presOf" srcId="{1A4F40B4-4845-49DC-B2F7-7DF4C9F65A7C}" destId="{CCD4D89F-5F78-4BA2-B326-C850B9B75071}" srcOrd="0" destOrd="0" presId="urn:microsoft.com/office/officeart/2005/8/layout/radial1"/>
    <dgm:cxn modelId="{E54E0533-4A2D-46A7-BBC0-3B8D908AA2FF}" type="presOf" srcId="{518012EE-D2D9-4300-8061-7B401AC8AF74}" destId="{B4FF888C-3A1E-440F-AE6C-870B484A8832}" srcOrd="0" destOrd="0" presId="urn:microsoft.com/office/officeart/2005/8/layout/radial1"/>
    <dgm:cxn modelId="{5C5E4B3E-BE8B-4469-A8DA-9933FE5176AA}" type="presOf" srcId="{30E5F9CA-7B92-461B-B9ED-50BECFD7D0BF}" destId="{F84B7A94-9668-4834-B41E-C8AB9F0E1863}" srcOrd="1" destOrd="0" presId="urn:microsoft.com/office/officeart/2005/8/layout/radial1"/>
    <dgm:cxn modelId="{033C0582-4D3A-49A3-A8BD-8A3CE38F4763}" srcId="{3CF5FBCD-AA10-4475-9494-D33C07F0EE0E}" destId="{583D976A-5A77-4BB0-8F77-98912B85EADC}" srcOrd="0" destOrd="0" parTransId="{028869E9-01A8-4679-96D3-6AF661EC0A0E}" sibTransId="{B10069C2-F1D1-4CD0-9035-C32D032F633F}"/>
    <dgm:cxn modelId="{C69511DF-D456-4884-B11D-F4E30C4297DB}" type="presOf" srcId="{583D976A-5A77-4BB0-8F77-98912B85EADC}" destId="{0ADCB1BF-7A0E-4902-B0BD-F6A7B5706631}" srcOrd="0" destOrd="0" presId="urn:microsoft.com/office/officeart/2005/8/layout/radial1"/>
    <dgm:cxn modelId="{7538A035-8BAD-4833-97BC-06AAD61E9997}" type="presOf" srcId="{57A3FE69-B3A4-4D86-92B6-36E1CB8DCEDB}" destId="{F5DD2532-9EC6-482A-BEEA-752B01B5C331}" srcOrd="0" destOrd="0" presId="urn:microsoft.com/office/officeart/2005/8/layout/radial1"/>
    <dgm:cxn modelId="{E41C6BF2-1D35-4AEE-9268-B2E32D0B568C}" type="presOf" srcId="{27640458-29C7-4120-8956-B800928E8F82}" destId="{6E42D604-02AD-4807-AE03-ED7A5F17552B}" srcOrd="0" destOrd="0" presId="urn:microsoft.com/office/officeart/2005/8/layout/radial1"/>
    <dgm:cxn modelId="{2F135260-F0F4-4942-95F2-85DE36E9C1E8}" srcId="{3CF5FBCD-AA10-4475-9494-D33C07F0EE0E}" destId="{54E9E3CF-FDF5-4FFE-89C7-3D211DA65B2A}" srcOrd="3" destOrd="0" parTransId="{230356D6-FF7C-47FD-8D78-CF6BAA053BDB}" sibTransId="{C2C7D6AB-16B2-458F-81D4-0AD1AAD0AC4C}"/>
    <dgm:cxn modelId="{3AB24BC7-0580-463D-A356-F3D357F0098B}" type="presOf" srcId="{6601D6E9-4AB5-43D2-822B-139241C504A9}" destId="{68D67AAD-621A-454C-9A85-E6D86C7F0223}" srcOrd="0" destOrd="0" presId="urn:microsoft.com/office/officeart/2005/8/layout/radial1"/>
    <dgm:cxn modelId="{92D92181-64A7-4A1E-AC0D-72B32C3FDFE8}" type="presOf" srcId="{6C7BA5CF-3BF1-4E6D-A6E9-DE6EB33D96FA}" destId="{6D112235-D6D7-4DA0-B10B-4BBABDFF86DC}" srcOrd="1" destOrd="0" presId="urn:microsoft.com/office/officeart/2005/8/layout/radial1"/>
    <dgm:cxn modelId="{168D3879-4DE1-4E85-BACD-5027B1EEE82E}" srcId="{3CF5FBCD-AA10-4475-9494-D33C07F0EE0E}" destId="{48064EE4-EB52-4873-A1BE-2E58A3BCBFD3}" srcOrd="1" destOrd="0" parTransId="{12920F62-FC63-4AA7-AEF2-72BFC893FACC}" sibTransId="{421B7E53-91BA-44E5-89E1-B695571444C8}"/>
    <dgm:cxn modelId="{9762C974-552A-477A-B49B-2182FBC36F38}" type="presOf" srcId="{C2D1B2B4-A3DA-46D3-806F-FC28A86ACCE5}" destId="{69BDED19-3215-45BA-8924-327602743C0D}" srcOrd="0" destOrd="0" presId="urn:microsoft.com/office/officeart/2005/8/layout/radial1"/>
    <dgm:cxn modelId="{CE4C2B81-E828-48C0-8C9B-6271EDE25F12}" srcId="{583D976A-5A77-4BB0-8F77-98912B85EADC}" destId="{6E1B27E7-4EC1-4FC3-9337-967259E7FD7A}" srcOrd="0" destOrd="0" parTransId="{C7C673A1-29E2-4E90-8DD3-03BB7208226B}" sibTransId="{633079E9-C7CE-4202-8C7D-AB816A872245}"/>
    <dgm:cxn modelId="{D8EDD437-3153-4B14-8820-57995E6C4BBD}" srcId="{583D976A-5A77-4BB0-8F77-98912B85EADC}" destId="{BCC65A23-0F8D-4C62-80C2-2EDE3EF1513F}" srcOrd="9" destOrd="0" parTransId="{58ACA801-72E3-44B1-A747-455C0CCF7614}" sibTransId="{023B13C1-6B0A-4E37-A218-F993B88E917D}"/>
    <dgm:cxn modelId="{E2831BA5-4973-4EB5-BAAB-AA6878421550}" type="presOf" srcId="{40F2D5F2-2F21-478B-BE46-4132188F7B21}" destId="{CDF8494D-940F-407C-B3B4-350B03647787}" srcOrd="0" destOrd="0" presId="urn:microsoft.com/office/officeart/2005/8/layout/radial1"/>
    <dgm:cxn modelId="{3B00C227-3722-445A-9845-13DD786592CD}" type="presOf" srcId="{6650C9EC-77AB-491D-951D-9F2D52C13732}" destId="{7E5530F3-D238-4561-B190-3A52122311CC}" srcOrd="0" destOrd="0" presId="urn:microsoft.com/office/officeart/2005/8/layout/radial1"/>
    <dgm:cxn modelId="{28E7F639-AE07-4A0A-8DD7-2B750E3BE1B5}" type="presOf" srcId="{A5C33345-A585-4764-BB4A-6FCF0833E783}" destId="{03A089AB-889A-4799-8CE3-615762213B2F}" srcOrd="0" destOrd="0" presId="urn:microsoft.com/office/officeart/2005/8/layout/radial1"/>
    <dgm:cxn modelId="{3723D328-4B7E-40FA-A5CF-91BCB861CBFE}" srcId="{3CF5FBCD-AA10-4475-9494-D33C07F0EE0E}" destId="{AFE2DF56-6622-4D5D-8964-4E5665D86A6C}" srcOrd="2" destOrd="0" parTransId="{BE21F342-8315-4316-B7F9-E9DD2A234BE9}" sibTransId="{9C63BC39-E4A7-4E3B-901A-925D03476242}"/>
    <dgm:cxn modelId="{90C8E4D0-6C6F-4234-9DC8-E9B2BD84D873}" srcId="{583D976A-5A77-4BB0-8F77-98912B85EADC}" destId="{A5C33345-A585-4764-BB4A-6FCF0833E783}" srcOrd="7" destOrd="0" parTransId="{40F2D5F2-2F21-478B-BE46-4132188F7B21}" sibTransId="{7395826C-6940-470B-8B9F-0D97F6C077A5}"/>
    <dgm:cxn modelId="{32A49366-1389-47CD-B5B9-CC4CD1BC659E}" type="presOf" srcId="{CFF98A74-A48E-4479-96BC-9F2CE39DDF49}" destId="{58AAA92E-DBBD-4144-9496-BE081F7D94AC}" srcOrd="0" destOrd="0" presId="urn:microsoft.com/office/officeart/2005/8/layout/radial1"/>
    <dgm:cxn modelId="{678603F3-9BF7-433A-A0BA-02F5A2998A93}" srcId="{583D976A-5A77-4BB0-8F77-98912B85EADC}" destId="{1A4F40B4-4845-49DC-B2F7-7DF4C9F65A7C}" srcOrd="6" destOrd="0" parTransId="{6650C9EC-77AB-491D-951D-9F2D52C13732}" sibTransId="{0C355FC2-C0AE-47D0-A343-65EA2C2A5384}"/>
    <dgm:cxn modelId="{AFFA767C-BB0C-49A6-BEFD-FAC2FC77B1B5}" srcId="{583D976A-5A77-4BB0-8F77-98912B85EADC}" destId="{6601D6E9-4AB5-43D2-822B-139241C504A9}" srcOrd="2" destOrd="0" parTransId="{518012EE-D2D9-4300-8061-7B401AC8AF74}" sibTransId="{B2642AF3-93BD-45A1-A1A7-46794354162E}"/>
    <dgm:cxn modelId="{76A21BDF-0599-4F2F-A98B-115CB1B41000}" type="presOf" srcId="{27640458-29C7-4120-8956-B800928E8F82}" destId="{0B17C6FE-D7AF-41B6-BEB4-5E9EE0232ED4}" srcOrd="1" destOrd="0" presId="urn:microsoft.com/office/officeart/2005/8/layout/radial1"/>
    <dgm:cxn modelId="{FA64C72F-EDA1-4282-927D-B062A5DEBBC2}" type="presOf" srcId="{3CF5FBCD-AA10-4475-9494-D33C07F0EE0E}" destId="{156374DB-1DD2-48E4-9A94-496EEBF92EAB}" srcOrd="0" destOrd="0" presId="urn:microsoft.com/office/officeart/2005/8/layout/radial1"/>
    <dgm:cxn modelId="{3DE544AF-F88F-4B08-94F6-A687CF643ADE}" type="presParOf" srcId="{156374DB-1DD2-48E4-9A94-496EEBF92EAB}" destId="{0ADCB1BF-7A0E-4902-B0BD-F6A7B5706631}" srcOrd="0" destOrd="0" presId="urn:microsoft.com/office/officeart/2005/8/layout/radial1"/>
    <dgm:cxn modelId="{7CC82231-AFE5-4005-A6DB-5C2EBC3BFDB0}" type="presParOf" srcId="{156374DB-1DD2-48E4-9A94-496EEBF92EAB}" destId="{BDC4E40C-C6FC-460F-B02D-00D5AC9B2AB2}" srcOrd="1" destOrd="0" presId="urn:microsoft.com/office/officeart/2005/8/layout/radial1"/>
    <dgm:cxn modelId="{D1E924CD-E318-4CCB-9BCA-EE368D1868FC}" type="presParOf" srcId="{BDC4E40C-C6FC-460F-B02D-00D5AC9B2AB2}" destId="{DF5BF34A-C54D-4B8E-9C88-E1EA5C06B1FB}" srcOrd="0" destOrd="0" presId="urn:microsoft.com/office/officeart/2005/8/layout/radial1"/>
    <dgm:cxn modelId="{9AEF3F6D-9DE1-4155-A04C-E3649E90988B}" type="presParOf" srcId="{156374DB-1DD2-48E4-9A94-496EEBF92EAB}" destId="{353DAF20-3F86-49DE-BBAF-0CDEDAAD67A9}" srcOrd="2" destOrd="0" presId="urn:microsoft.com/office/officeart/2005/8/layout/radial1"/>
    <dgm:cxn modelId="{257A2978-6270-4413-8209-911AF2D60C8F}" type="presParOf" srcId="{156374DB-1DD2-48E4-9A94-496EEBF92EAB}" destId="{F20A816C-259B-4D48-A2C3-3CDCCCFB02EF}" srcOrd="3" destOrd="0" presId="urn:microsoft.com/office/officeart/2005/8/layout/radial1"/>
    <dgm:cxn modelId="{A87AFC52-FCA1-4B69-80C5-FA7BBBE861D7}" type="presParOf" srcId="{F20A816C-259B-4D48-A2C3-3CDCCCFB02EF}" destId="{51E3045A-78C0-4D78-AF51-E6D38CF72574}" srcOrd="0" destOrd="0" presId="urn:microsoft.com/office/officeart/2005/8/layout/radial1"/>
    <dgm:cxn modelId="{CD271BA5-3F52-43BB-A149-143DC419F427}" type="presParOf" srcId="{156374DB-1DD2-48E4-9A94-496EEBF92EAB}" destId="{58AAA92E-DBBD-4144-9496-BE081F7D94AC}" srcOrd="4" destOrd="0" presId="urn:microsoft.com/office/officeart/2005/8/layout/radial1"/>
    <dgm:cxn modelId="{9590C7CE-E668-4A41-9ACC-D235B737C3AD}" type="presParOf" srcId="{156374DB-1DD2-48E4-9A94-496EEBF92EAB}" destId="{B4FF888C-3A1E-440F-AE6C-870B484A8832}" srcOrd="5" destOrd="0" presId="urn:microsoft.com/office/officeart/2005/8/layout/radial1"/>
    <dgm:cxn modelId="{5E0EAE85-E672-44AB-856D-99F83DC266C7}" type="presParOf" srcId="{B4FF888C-3A1E-440F-AE6C-870B484A8832}" destId="{F86CC870-D76D-49C2-A0FC-2F5EE7CA8A0D}" srcOrd="0" destOrd="0" presId="urn:microsoft.com/office/officeart/2005/8/layout/radial1"/>
    <dgm:cxn modelId="{3B5F0A5B-12F7-4C77-857D-B86FA3DBAC3A}" type="presParOf" srcId="{156374DB-1DD2-48E4-9A94-496EEBF92EAB}" destId="{68D67AAD-621A-454C-9A85-E6D86C7F0223}" srcOrd="6" destOrd="0" presId="urn:microsoft.com/office/officeart/2005/8/layout/radial1"/>
    <dgm:cxn modelId="{A2BCBFF0-C6DF-4EE7-AFA5-9C3CF76FA528}" type="presParOf" srcId="{156374DB-1DD2-48E4-9A94-496EEBF92EAB}" destId="{6E42D604-02AD-4807-AE03-ED7A5F17552B}" srcOrd="7" destOrd="0" presId="urn:microsoft.com/office/officeart/2005/8/layout/radial1"/>
    <dgm:cxn modelId="{F3198F52-E087-4AFF-895E-FC5B30139F11}" type="presParOf" srcId="{6E42D604-02AD-4807-AE03-ED7A5F17552B}" destId="{0B17C6FE-D7AF-41B6-BEB4-5E9EE0232ED4}" srcOrd="0" destOrd="0" presId="urn:microsoft.com/office/officeart/2005/8/layout/radial1"/>
    <dgm:cxn modelId="{F9C54C38-DAAA-4FE2-AFB8-23A75F2A4F80}" type="presParOf" srcId="{156374DB-1DD2-48E4-9A94-496EEBF92EAB}" destId="{F5DD2532-9EC6-482A-BEEA-752B01B5C331}" srcOrd="8" destOrd="0" presId="urn:microsoft.com/office/officeart/2005/8/layout/radial1"/>
    <dgm:cxn modelId="{64610710-A849-445A-8C48-C69627F04A73}" type="presParOf" srcId="{156374DB-1DD2-48E4-9A94-496EEBF92EAB}" destId="{716F266A-3871-4CEA-93F9-0B40599D23A1}" srcOrd="9" destOrd="0" presId="urn:microsoft.com/office/officeart/2005/8/layout/radial1"/>
    <dgm:cxn modelId="{026A92C5-CC7D-4A17-82AC-BE8F328C69E8}" type="presParOf" srcId="{716F266A-3871-4CEA-93F9-0B40599D23A1}" destId="{BD2B521D-9649-4104-BE62-DB4E85E83BB2}" srcOrd="0" destOrd="0" presId="urn:microsoft.com/office/officeart/2005/8/layout/radial1"/>
    <dgm:cxn modelId="{F85BAFCF-45D7-4F6D-B7F0-8B2A21CBFA1E}" type="presParOf" srcId="{156374DB-1DD2-48E4-9A94-496EEBF92EAB}" destId="{69BDED19-3215-45BA-8924-327602743C0D}" srcOrd="10" destOrd="0" presId="urn:microsoft.com/office/officeart/2005/8/layout/radial1"/>
    <dgm:cxn modelId="{75EA8847-20AF-48C4-8C68-A936AFF5FC5E}" type="presParOf" srcId="{156374DB-1DD2-48E4-9A94-496EEBF92EAB}" destId="{5ABDEFC7-95EE-4534-BFF0-39415B516747}" srcOrd="11" destOrd="0" presId="urn:microsoft.com/office/officeart/2005/8/layout/radial1"/>
    <dgm:cxn modelId="{80DB5BE1-4F01-42A2-9F21-FD948FA2C00F}" type="presParOf" srcId="{5ABDEFC7-95EE-4534-BFF0-39415B516747}" destId="{6D112235-D6D7-4DA0-B10B-4BBABDFF86DC}" srcOrd="0" destOrd="0" presId="urn:microsoft.com/office/officeart/2005/8/layout/radial1"/>
    <dgm:cxn modelId="{540F8376-40DB-449A-8AC6-80A44AB2D5EC}" type="presParOf" srcId="{156374DB-1DD2-48E4-9A94-496EEBF92EAB}" destId="{AB52C403-BA76-42DF-8105-2CA335BAC397}" srcOrd="12" destOrd="0" presId="urn:microsoft.com/office/officeart/2005/8/layout/radial1"/>
    <dgm:cxn modelId="{4FD17298-6E52-4B0D-B6EE-57D59DD5D129}" type="presParOf" srcId="{156374DB-1DD2-48E4-9A94-496EEBF92EAB}" destId="{7E5530F3-D238-4561-B190-3A52122311CC}" srcOrd="13" destOrd="0" presId="urn:microsoft.com/office/officeart/2005/8/layout/radial1"/>
    <dgm:cxn modelId="{B8CA3D5D-0D26-4041-A103-EF436A431DCB}" type="presParOf" srcId="{7E5530F3-D238-4561-B190-3A52122311CC}" destId="{6B102467-C8CC-4551-9716-FA4048CFA4F5}" srcOrd="0" destOrd="0" presId="urn:microsoft.com/office/officeart/2005/8/layout/radial1"/>
    <dgm:cxn modelId="{E00ED347-E039-4142-871A-E18FA99579B7}" type="presParOf" srcId="{156374DB-1DD2-48E4-9A94-496EEBF92EAB}" destId="{CCD4D89F-5F78-4BA2-B326-C850B9B75071}" srcOrd="14" destOrd="0" presId="urn:microsoft.com/office/officeart/2005/8/layout/radial1"/>
    <dgm:cxn modelId="{0DAB316A-08E4-4DCA-AD8F-8BB85E1543A6}" type="presParOf" srcId="{156374DB-1DD2-48E4-9A94-496EEBF92EAB}" destId="{CDF8494D-940F-407C-B3B4-350B03647787}" srcOrd="15" destOrd="0" presId="urn:microsoft.com/office/officeart/2005/8/layout/radial1"/>
    <dgm:cxn modelId="{5067C333-114D-4B10-AA76-E0B5A19E41B4}" type="presParOf" srcId="{CDF8494D-940F-407C-B3B4-350B03647787}" destId="{914459D6-2D68-40BF-B4D4-05BFFE3A6B42}" srcOrd="0" destOrd="0" presId="urn:microsoft.com/office/officeart/2005/8/layout/radial1"/>
    <dgm:cxn modelId="{3BDB8C0D-D691-4344-806C-72B387B4E9F0}" type="presParOf" srcId="{156374DB-1DD2-48E4-9A94-496EEBF92EAB}" destId="{03A089AB-889A-4799-8CE3-615762213B2F}" srcOrd="16" destOrd="0" presId="urn:microsoft.com/office/officeart/2005/8/layout/radial1"/>
    <dgm:cxn modelId="{82946AF1-70F3-4724-B066-3842F84C59DD}" type="presParOf" srcId="{156374DB-1DD2-48E4-9A94-496EEBF92EAB}" destId="{C6F5F9B4-C44C-4888-A549-1A4E31BE76EC}" srcOrd="17" destOrd="0" presId="urn:microsoft.com/office/officeart/2005/8/layout/radial1"/>
    <dgm:cxn modelId="{F1B9F0F8-6405-40A8-A4DD-A42A678B81B5}" type="presParOf" srcId="{C6F5F9B4-C44C-4888-A549-1A4E31BE76EC}" destId="{F84B7A94-9668-4834-B41E-C8AB9F0E1863}" srcOrd="0" destOrd="0" presId="urn:microsoft.com/office/officeart/2005/8/layout/radial1"/>
    <dgm:cxn modelId="{50E6AB17-D8A2-47BC-9F3D-673BECF2A974}" type="presParOf" srcId="{156374DB-1DD2-48E4-9A94-496EEBF92EAB}" destId="{F43E0BF1-AE16-4248-8CF1-FC5A1204DD18}" srcOrd="18" destOrd="0" presId="urn:microsoft.com/office/officeart/2005/8/layout/radial1"/>
    <dgm:cxn modelId="{4129337C-1818-4EA2-AF82-5B5EAADE558C}" type="presParOf" srcId="{156374DB-1DD2-48E4-9A94-496EEBF92EAB}" destId="{C50BCB3A-0BC3-4C7C-AFC3-754E777B5848}" srcOrd="19" destOrd="0" presId="urn:microsoft.com/office/officeart/2005/8/layout/radial1"/>
    <dgm:cxn modelId="{C4EC5305-78CA-40DE-AE35-5BBB6B94AD32}" type="presParOf" srcId="{C50BCB3A-0BC3-4C7C-AFC3-754E777B5848}" destId="{D2B6EBDD-94FC-47AF-B3CD-59B91EAB3F69}" srcOrd="0" destOrd="0" presId="urn:microsoft.com/office/officeart/2005/8/layout/radial1"/>
    <dgm:cxn modelId="{AA8D4BF6-415B-41A4-990D-B221205948CC}" type="presParOf" srcId="{156374DB-1DD2-48E4-9A94-496EEBF92EAB}" destId="{617D7B5D-8616-4496-9ECF-A9A4D128A9D1}"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CB1BF-7A0E-4902-B0BD-F6A7B5706631}">
      <dsp:nvSpPr>
        <dsp:cNvPr id="0" name=""/>
        <dsp:cNvSpPr/>
      </dsp:nvSpPr>
      <dsp:spPr>
        <a:xfrm>
          <a:off x="2530059" y="2308182"/>
          <a:ext cx="1085187" cy="1085187"/>
        </a:xfrm>
        <a:prstGeom prst="ellipse">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sl-SI" sz="1100" kern="1200" dirty="0" smtClean="0"/>
            <a:t>OSEBNI STIL OBLAČENJA</a:t>
          </a:r>
          <a:endParaRPr lang="sl-SI" sz="1100" kern="1200" dirty="0"/>
        </a:p>
      </dsp:txBody>
      <dsp:txXfrm>
        <a:off x="2688981" y="2467104"/>
        <a:ext cx="767343" cy="767343"/>
      </dsp:txXfrm>
    </dsp:sp>
    <dsp:sp modelId="{BDC4E40C-C6FC-460F-B02D-00D5AC9B2AB2}">
      <dsp:nvSpPr>
        <dsp:cNvPr id="0" name=""/>
        <dsp:cNvSpPr/>
      </dsp:nvSpPr>
      <dsp:spPr>
        <a:xfrm rot="16200000">
          <a:off x="2472451" y="1692088"/>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3042642" y="1677971"/>
        <a:ext cx="60020" cy="60020"/>
      </dsp:txXfrm>
    </dsp:sp>
    <dsp:sp modelId="{353DAF20-3F86-49DE-BBAF-0CDEDAAD67A9}">
      <dsp:nvSpPr>
        <dsp:cNvPr id="0" name=""/>
        <dsp:cNvSpPr/>
      </dsp:nvSpPr>
      <dsp:spPr>
        <a:xfrm>
          <a:off x="2530059" y="22591"/>
          <a:ext cx="1085187" cy="1085187"/>
        </a:xfrm>
        <a:prstGeom prst="ellipse">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POSTAVA</a:t>
          </a:r>
          <a:endParaRPr lang="sl-SI" sz="1200" kern="1200" dirty="0"/>
        </a:p>
      </dsp:txBody>
      <dsp:txXfrm>
        <a:off x="2688981" y="181513"/>
        <a:ext cx="767343" cy="767343"/>
      </dsp:txXfrm>
    </dsp:sp>
    <dsp:sp modelId="{F20A816C-259B-4D48-A2C3-3CDCCCFB02EF}">
      <dsp:nvSpPr>
        <dsp:cNvPr id="0" name=""/>
        <dsp:cNvSpPr/>
      </dsp:nvSpPr>
      <dsp:spPr>
        <a:xfrm rot="18360000">
          <a:off x="3144169" y="1910342"/>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3714361" y="1896225"/>
        <a:ext cx="60020" cy="60020"/>
      </dsp:txXfrm>
    </dsp:sp>
    <dsp:sp modelId="{58AAA92E-DBBD-4144-9496-BE081F7D94AC}">
      <dsp:nvSpPr>
        <dsp:cNvPr id="0" name=""/>
        <dsp:cNvSpPr/>
      </dsp:nvSpPr>
      <dsp:spPr>
        <a:xfrm>
          <a:off x="3873495" y="459100"/>
          <a:ext cx="1085187" cy="1085187"/>
        </a:xfrm>
        <a:prstGeom prst="ellipse">
          <a:avLst/>
        </a:prstGeom>
        <a:solidFill>
          <a:srgbClr val="FF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BARVNI TIP</a:t>
          </a:r>
          <a:endParaRPr lang="sl-SI" sz="1200" kern="1200" dirty="0"/>
        </a:p>
      </dsp:txBody>
      <dsp:txXfrm>
        <a:off x="4032417" y="618022"/>
        <a:ext cx="767343" cy="767343"/>
      </dsp:txXfrm>
    </dsp:sp>
    <dsp:sp modelId="{B4FF888C-3A1E-440F-AE6C-870B484A8832}">
      <dsp:nvSpPr>
        <dsp:cNvPr id="0" name=""/>
        <dsp:cNvSpPr/>
      </dsp:nvSpPr>
      <dsp:spPr>
        <a:xfrm rot="20520000">
          <a:off x="3559314" y="2481740"/>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4129505" y="2467623"/>
        <a:ext cx="60020" cy="60020"/>
      </dsp:txXfrm>
    </dsp:sp>
    <dsp:sp modelId="{68D67AAD-621A-454C-9A85-E6D86C7F0223}">
      <dsp:nvSpPr>
        <dsp:cNvPr id="0" name=""/>
        <dsp:cNvSpPr/>
      </dsp:nvSpPr>
      <dsp:spPr>
        <a:xfrm>
          <a:off x="4703785" y="1601896"/>
          <a:ext cx="1085187" cy="1085187"/>
        </a:xfrm>
        <a:prstGeom prst="ellipse">
          <a:avLst/>
        </a:prstGeom>
        <a:solidFill>
          <a:srgbClr val="00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PODNEBJE</a:t>
          </a:r>
          <a:endParaRPr lang="sl-SI" sz="1200" kern="1200" dirty="0"/>
        </a:p>
      </dsp:txBody>
      <dsp:txXfrm>
        <a:off x="4862707" y="1760818"/>
        <a:ext cx="767343" cy="767343"/>
      </dsp:txXfrm>
    </dsp:sp>
    <dsp:sp modelId="{6E42D604-02AD-4807-AE03-ED7A5F17552B}">
      <dsp:nvSpPr>
        <dsp:cNvPr id="0" name=""/>
        <dsp:cNvSpPr/>
      </dsp:nvSpPr>
      <dsp:spPr>
        <a:xfrm rot="1080000">
          <a:off x="3559314" y="3188026"/>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4129505" y="3173909"/>
        <a:ext cx="60020" cy="60020"/>
      </dsp:txXfrm>
    </dsp:sp>
    <dsp:sp modelId="{F5DD2532-9EC6-482A-BEEA-752B01B5C331}">
      <dsp:nvSpPr>
        <dsp:cNvPr id="0" name=""/>
        <dsp:cNvSpPr/>
      </dsp:nvSpPr>
      <dsp:spPr>
        <a:xfrm>
          <a:off x="4703785" y="3014469"/>
          <a:ext cx="1085187" cy="1085187"/>
        </a:xfrm>
        <a:prstGeom prst="ellipse">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SPOL</a:t>
          </a:r>
          <a:endParaRPr lang="sl-SI" sz="1200" kern="1200" dirty="0"/>
        </a:p>
      </dsp:txBody>
      <dsp:txXfrm>
        <a:off x="4862707" y="3173391"/>
        <a:ext cx="767343" cy="767343"/>
      </dsp:txXfrm>
    </dsp:sp>
    <dsp:sp modelId="{716F266A-3871-4CEA-93F9-0B40599D23A1}">
      <dsp:nvSpPr>
        <dsp:cNvPr id="0" name=""/>
        <dsp:cNvSpPr/>
      </dsp:nvSpPr>
      <dsp:spPr>
        <a:xfrm rot="3240000">
          <a:off x="3144169" y="3759424"/>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3714361" y="3745307"/>
        <a:ext cx="60020" cy="60020"/>
      </dsp:txXfrm>
    </dsp:sp>
    <dsp:sp modelId="{69BDED19-3215-45BA-8924-327602743C0D}">
      <dsp:nvSpPr>
        <dsp:cNvPr id="0" name=""/>
        <dsp:cNvSpPr/>
      </dsp:nvSpPr>
      <dsp:spPr>
        <a:xfrm>
          <a:off x="3873495" y="4157264"/>
          <a:ext cx="1085187" cy="1085187"/>
        </a:xfrm>
        <a:prstGeom prst="ellipse">
          <a:avLst/>
        </a:prstGeom>
        <a:solidFill>
          <a:srgbClr val="00CC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sl-SI" sz="1300" kern="1200" dirty="0" smtClean="0"/>
            <a:t>EKONMSKI POLOŽAJ</a:t>
          </a:r>
          <a:endParaRPr lang="sl-SI" sz="1300" kern="1200" dirty="0"/>
        </a:p>
      </dsp:txBody>
      <dsp:txXfrm>
        <a:off x="4032417" y="4316186"/>
        <a:ext cx="767343" cy="767343"/>
      </dsp:txXfrm>
    </dsp:sp>
    <dsp:sp modelId="{5ABDEFC7-95EE-4534-BFF0-39415B516747}">
      <dsp:nvSpPr>
        <dsp:cNvPr id="0" name=""/>
        <dsp:cNvSpPr/>
      </dsp:nvSpPr>
      <dsp:spPr>
        <a:xfrm rot="5400000">
          <a:off x="2472451" y="3977678"/>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a:off x="3042642" y="3963561"/>
        <a:ext cx="60020" cy="60020"/>
      </dsp:txXfrm>
    </dsp:sp>
    <dsp:sp modelId="{AB52C403-BA76-42DF-8105-2CA335BAC397}">
      <dsp:nvSpPr>
        <dsp:cNvPr id="0" name=""/>
        <dsp:cNvSpPr/>
      </dsp:nvSpPr>
      <dsp:spPr>
        <a:xfrm>
          <a:off x="2530059" y="4593773"/>
          <a:ext cx="1085187" cy="1085187"/>
        </a:xfrm>
        <a:prstGeom prst="ellipse">
          <a:avLst/>
        </a:prstGeom>
        <a:solidFill>
          <a:schemeClr val="accent5">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TEMPERAMENT</a:t>
          </a:r>
          <a:endParaRPr lang="sl-SI" sz="1200" kern="1200" dirty="0"/>
        </a:p>
      </dsp:txBody>
      <dsp:txXfrm>
        <a:off x="2688981" y="4752695"/>
        <a:ext cx="767343" cy="767343"/>
      </dsp:txXfrm>
    </dsp:sp>
    <dsp:sp modelId="{7E5530F3-D238-4561-B190-3A52122311CC}">
      <dsp:nvSpPr>
        <dsp:cNvPr id="0" name=""/>
        <dsp:cNvSpPr/>
      </dsp:nvSpPr>
      <dsp:spPr>
        <a:xfrm rot="7560000">
          <a:off x="1800733" y="3759424"/>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rot="10800000">
        <a:off x="2370924" y="3745307"/>
        <a:ext cx="60020" cy="60020"/>
      </dsp:txXfrm>
    </dsp:sp>
    <dsp:sp modelId="{CCD4D89F-5F78-4BA2-B326-C850B9B75071}">
      <dsp:nvSpPr>
        <dsp:cNvPr id="0" name=""/>
        <dsp:cNvSpPr/>
      </dsp:nvSpPr>
      <dsp:spPr>
        <a:xfrm>
          <a:off x="1186622" y="4157264"/>
          <a:ext cx="1085187" cy="1085187"/>
        </a:xfrm>
        <a:prstGeom prst="ellipse">
          <a:avLst/>
        </a:prstGeom>
        <a:solidFill>
          <a:srgbClr val="FF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MNENJE O SEBI</a:t>
          </a:r>
          <a:endParaRPr lang="sl-SI" sz="1200" kern="1200" dirty="0"/>
        </a:p>
      </dsp:txBody>
      <dsp:txXfrm>
        <a:off x="1345544" y="4316186"/>
        <a:ext cx="767343" cy="767343"/>
      </dsp:txXfrm>
    </dsp:sp>
    <dsp:sp modelId="{CDF8494D-940F-407C-B3B4-350B03647787}">
      <dsp:nvSpPr>
        <dsp:cNvPr id="0" name=""/>
        <dsp:cNvSpPr/>
      </dsp:nvSpPr>
      <dsp:spPr>
        <a:xfrm rot="9720000">
          <a:off x="1385588" y="3188026"/>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rot="10800000">
        <a:off x="1955779" y="3173909"/>
        <a:ext cx="60020" cy="60020"/>
      </dsp:txXfrm>
    </dsp:sp>
    <dsp:sp modelId="{03A089AB-889A-4799-8CE3-615762213B2F}">
      <dsp:nvSpPr>
        <dsp:cNvPr id="0" name=""/>
        <dsp:cNvSpPr/>
      </dsp:nvSpPr>
      <dsp:spPr>
        <a:xfrm>
          <a:off x="356333" y="3014469"/>
          <a:ext cx="1085187" cy="1085187"/>
        </a:xfrm>
        <a:prstGeom prst="ellipse">
          <a:avLst/>
        </a:prstGeom>
        <a:solidFill>
          <a:srgbClr val="6600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SOCIALNI POLOŽAJ</a:t>
          </a:r>
          <a:endParaRPr lang="sl-SI" sz="1200" kern="1200" dirty="0"/>
        </a:p>
      </dsp:txBody>
      <dsp:txXfrm>
        <a:off x="515255" y="3173391"/>
        <a:ext cx="767343" cy="767343"/>
      </dsp:txXfrm>
    </dsp:sp>
    <dsp:sp modelId="{C6F5F9B4-C44C-4888-A549-1A4E31BE76EC}">
      <dsp:nvSpPr>
        <dsp:cNvPr id="0" name=""/>
        <dsp:cNvSpPr/>
      </dsp:nvSpPr>
      <dsp:spPr>
        <a:xfrm rot="11880000">
          <a:off x="1385588" y="2481740"/>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rot="10800000">
        <a:off x="1955779" y="2467623"/>
        <a:ext cx="60020" cy="60020"/>
      </dsp:txXfrm>
    </dsp:sp>
    <dsp:sp modelId="{F43E0BF1-AE16-4248-8CF1-FC5A1204DD18}">
      <dsp:nvSpPr>
        <dsp:cNvPr id="0" name=""/>
        <dsp:cNvSpPr/>
      </dsp:nvSpPr>
      <dsp:spPr>
        <a:xfrm>
          <a:off x="356333" y="1601896"/>
          <a:ext cx="1085187" cy="1085187"/>
        </a:xfrm>
        <a:prstGeom prst="ellipse">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DELO</a:t>
          </a:r>
          <a:endParaRPr lang="sl-SI" sz="1200" kern="1200" dirty="0"/>
        </a:p>
      </dsp:txBody>
      <dsp:txXfrm>
        <a:off x="515255" y="1760818"/>
        <a:ext cx="767343" cy="767343"/>
      </dsp:txXfrm>
    </dsp:sp>
    <dsp:sp modelId="{C50BCB3A-0BC3-4C7C-AFC3-754E777B5848}">
      <dsp:nvSpPr>
        <dsp:cNvPr id="0" name=""/>
        <dsp:cNvSpPr/>
      </dsp:nvSpPr>
      <dsp:spPr>
        <a:xfrm rot="14040000">
          <a:off x="1800733" y="1910342"/>
          <a:ext cx="1200403" cy="31785"/>
        </a:xfrm>
        <a:custGeom>
          <a:avLst/>
          <a:gdLst/>
          <a:ahLst/>
          <a:cxnLst/>
          <a:rect l="0" t="0" r="0" b="0"/>
          <a:pathLst>
            <a:path>
              <a:moveTo>
                <a:pt x="0" y="15892"/>
              </a:moveTo>
              <a:lnTo>
                <a:pt x="1200403" y="1589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l-SI" sz="500" kern="1200"/>
        </a:p>
      </dsp:txBody>
      <dsp:txXfrm rot="10800000">
        <a:off x="2370924" y="1896225"/>
        <a:ext cx="60020" cy="60020"/>
      </dsp:txXfrm>
    </dsp:sp>
    <dsp:sp modelId="{617D7B5D-8616-4496-9ECF-A9A4D128A9D1}">
      <dsp:nvSpPr>
        <dsp:cNvPr id="0" name=""/>
        <dsp:cNvSpPr/>
      </dsp:nvSpPr>
      <dsp:spPr>
        <a:xfrm>
          <a:off x="1186622" y="459100"/>
          <a:ext cx="1085187" cy="1085187"/>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sl-SI" sz="1200" kern="1200" dirty="0" smtClean="0"/>
            <a:t>KULTURA</a:t>
          </a:r>
          <a:endParaRPr lang="sl-SI" sz="1200" kern="1200" dirty="0"/>
        </a:p>
      </dsp:txBody>
      <dsp:txXfrm>
        <a:off x="1345544" y="618022"/>
        <a:ext cx="767343" cy="76734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94102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10617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747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124046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1415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19514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348696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55984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269964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0B15ABB7-A197-4FCD-8DF6-DDA2F6027DA7}" type="datetimeFigureOut">
              <a:rPr lang="sl-SI" smtClean="0"/>
              <a:t>8. 04. 2020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187797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0B15ABB7-A197-4FCD-8DF6-DDA2F6027DA7}" type="datetimeFigureOut">
              <a:rPr lang="sl-SI" smtClean="0"/>
              <a:t>8. 04. 2020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126711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0B15ABB7-A197-4FCD-8DF6-DDA2F6027DA7}" type="datetimeFigureOut">
              <a:rPr lang="sl-SI" smtClean="0"/>
              <a:t>8. 04. 2020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88427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0B15ABB7-A197-4FCD-8DF6-DDA2F6027DA7}" type="datetimeFigureOut">
              <a:rPr lang="sl-SI" smtClean="0"/>
              <a:t>8. 04. 2020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247375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5ABB7-A197-4FCD-8DF6-DDA2F6027DA7}" type="datetimeFigureOut">
              <a:rPr lang="sl-SI" smtClean="0"/>
              <a:t>8. 04. 2020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363700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0B15ABB7-A197-4FCD-8DF6-DDA2F6027DA7}" type="datetimeFigureOut">
              <a:rPr lang="sl-SI" smtClean="0"/>
              <a:t>8. 04. 2020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32193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0B15ABB7-A197-4FCD-8DF6-DDA2F6027DA7}" type="datetimeFigureOut">
              <a:rPr lang="sl-SI" smtClean="0"/>
              <a:t>8. 04. 2020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6DA9DD91-10A2-4E3C-9957-7D701CEB94BD}" type="slidenum">
              <a:rPr lang="sl-SI" smtClean="0"/>
              <a:t>‹#›</a:t>
            </a:fld>
            <a:endParaRPr lang="sl-SI"/>
          </a:p>
        </p:txBody>
      </p:sp>
    </p:spTree>
    <p:extLst>
      <p:ext uri="{BB962C8B-B14F-4D97-AF65-F5344CB8AC3E}">
        <p14:creationId xmlns:p14="http://schemas.microsoft.com/office/powerpoint/2010/main" val="289404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5ABB7-A197-4FCD-8DF6-DDA2F6027DA7}" type="datetimeFigureOut">
              <a:rPr lang="sl-SI" smtClean="0"/>
              <a:t>8. 04. 2020</a:t>
            </a:fld>
            <a:endParaRPr lang="sl-SI"/>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A9DD91-10A2-4E3C-9957-7D701CEB94BD}" type="slidenum">
              <a:rPr lang="sl-SI" smtClean="0"/>
              <a:t>‹#›</a:t>
            </a:fld>
            <a:endParaRPr lang="sl-SI"/>
          </a:p>
        </p:txBody>
      </p:sp>
    </p:spTree>
    <p:extLst>
      <p:ext uri="{BB962C8B-B14F-4D97-AF65-F5344CB8AC3E}">
        <p14:creationId xmlns:p14="http://schemas.microsoft.com/office/powerpoint/2010/main" val="1814229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576169"/>
          </a:xfrm>
        </p:spPr>
        <p:txBody>
          <a:bodyPr>
            <a:normAutofit fontScale="90000"/>
          </a:bodyPr>
          <a:lstStyle/>
          <a:p>
            <a:pPr algn="ctr"/>
            <a:r>
              <a:rPr lang="sl-SI" b="1" dirty="0" smtClean="0">
                <a:solidFill>
                  <a:srgbClr val="FF0000"/>
                </a:solidFill>
              </a:rPr>
              <a:t>OSEBNI STIL OBLAČENJA</a:t>
            </a:r>
            <a:endParaRPr lang="sl-SI" b="1" dirty="0">
              <a:solidFill>
                <a:srgbClr val="FF0000"/>
              </a:solidFill>
            </a:endParaRPr>
          </a:p>
        </p:txBody>
      </p:sp>
      <p:sp>
        <p:nvSpPr>
          <p:cNvPr id="3" name="Označba mesta vsebine 2"/>
          <p:cNvSpPr>
            <a:spLocks noGrp="1"/>
          </p:cNvSpPr>
          <p:nvPr>
            <p:ph idx="1"/>
          </p:nvPr>
        </p:nvSpPr>
        <p:spPr>
          <a:xfrm>
            <a:off x="838200" y="941294"/>
            <a:ext cx="10515600" cy="5701553"/>
          </a:xfrm>
        </p:spPr>
        <p:txBody>
          <a:bodyPr/>
          <a:lstStyle/>
          <a:p>
            <a:pPr marL="0" indent="0">
              <a:buNone/>
            </a:pPr>
            <a:r>
              <a:rPr lang="sl-SI" b="1" dirty="0" smtClean="0">
                <a:solidFill>
                  <a:schemeClr val="accent1">
                    <a:lumMod val="75000"/>
                  </a:schemeClr>
                </a:solidFill>
              </a:rPr>
              <a:t>Na osebni stil oblačenja </a:t>
            </a:r>
          </a:p>
          <a:p>
            <a:pPr marL="0" indent="0">
              <a:buNone/>
            </a:pPr>
            <a:r>
              <a:rPr lang="sl-SI" b="1" dirty="0" smtClean="0">
                <a:solidFill>
                  <a:schemeClr val="accent1">
                    <a:lumMod val="75000"/>
                  </a:schemeClr>
                </a:solidFill>
              </a:rPr>
              <a:t>vplivajo številni </a:t>
            </a:r>
            <a:r>
              <a:rPr lang="sl-SI" b="1" dirty="0" smtClean="0">
                <a:solidFill>
                  <a:schemeClr val="accent5">
                    <a:lumMod val="75000"/>
                  </a:schemeClr>
                </a:solidFill>
              </a:rPr>
              <a:t>DEJAVNIKI</a:t>
            </a:r>
            <a:r>
              <a:rPr lang="sl-SI" b="1" dirty="0">
                <a:solidFill>
                  <a:schemeClr val="accent1">
                    <a:lumMod val="75000"/>
                  </a:schemeClr>
                </a:solidFill>
              </a:rPr>
              <a:t>.</a:t>
            </a:r>
            <a:endParaRPr lang="sl-SI" b="1" dirty="0" smtClean="0">
              <a:solidFill>
                <a:schemeClr val="accent1">
                  <a:lumMod val="75000"/>
                </a:schemeClr>
              </a:solidFill>
            </a:endParaRPr>
          </a:p>
        </p:txBody>
      </p:sp>
      <p:graphicFrame>
        <p:nvGraphicFramePr>
          <p:cNvPr id="6" name="Diagram 5"/>
          <p:cNvGraphicFramePr/>
          <p:nvPr>
            <p:extLst>
              <p:ext uri="{D42A27DB-BD31-4B8C-83A1-F6EECF244321}">
                <p14:modId xmlns:p14="http://schemas.microsoft.com/office/powerpoint/2010/main" val="102338086"/>
              </p:ext>
            </p:extLst>
          </p:nvPr>
        </p:nvGraphicFramePr>
        <p:xfrm>
          <a:off x="4585447" y="941294"/>
          <a:ext cx="6145306" cy="5701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lika 6"/>
          <p:cNvPicPr>
            <a:picLocks noChangeAspect="1"/>
          </p:cNvPicPr>
          <p:nvPr/>
        </p:nvPicPr>
        <p:blipFill>
          <a:blip r:embed="rId7"/>
          <a:stretch>
            <a:fillRect/>
          </a:stretch>
        </p:blipFill>
        <p:spPr>
          <a:xfrm>
            <a:off x="93722" y="2036347"/>
            <a:ext cx="4491725" cy="3511446"/>
          </a:xfrm>
          <a:prstGeom prst="rect">
            <a:avLst/>
          </a:prstGeom>
        </p:spPr>
      </p:pic>
      <p:sp>
        <p:nvSpPr>
          <p:cNvPr id="8" name="PoljeZBesedilom 7"/>
          <p:cNvSpPr txBox="1"/>
          <p:nvPr/>
        </p:nvSpPr>
        <p:spPr>
          <a:xfrm>
            <a:off x="316213" y="5547793"/>
            <a:ext cx="4491725" cy="276999"/>
          </a:xfrm>
          <a:prstGeom prst="rect">
            <a:avLst/>
          </a:prstGeom>
          <a:noFill/>
        </p:spPr>
        <p:txBody>
          <a:bodyPr wrap="square" rtlCol="0">
            <a:spAutoFit/>
          </a:bodyPr>
          <a:lstStyle/>
          <a:p>
            <a:pPr algn="ctr"/>
            <a:r>
              <a:rPr lang="sl-SI" sz="1200" dirty="0" smtClean="0"/>
              <a:t>BARVNI TIPI</a:t>
            </a:r>
            <a:endParaRPr lang="sl-SI" sz="1200" dirty="0"/>
          </a:p>
        </p:txBody>
      </p:sp>
    </p:spTree>
    <p:extLst>
      <p:ext uri="{BB962C8B-B14F-4D97-AF65-F5344CB8AC3E}">
        <p14:creationId xmlns:p14="http://schemas.microsoft.com/office/powerpoint/2010/main" val="2885604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762000"/>
          </a:xfrm>
        </p:spPr>
        <p:txBody>
          <a:bodyPr/>
          <a:lstStyle/>
          <a:p>
            <a:pPr algn="ctr"/>
            <a:r>
              <a:rPr lang="sl-SI" dirty="0" smtClean="0"/>
              <a:t>OBLEKA NAREDI ČLOVEKA ?!</a:t>
            </a:r>
            <a:endParaRPr lang="sl-SI" dirty="0"/>
          </a:p>
        </p:txBody>
      </p:sp>
      <p:sp>
        <p:nvSpPr>
          <p:cNvPr id="3" name="Označba mesta vsebine 2"/>
          <p:cNvSpPr>
            <a:spLocks noGrp="1"/>
          </p:cNvSpPr>
          <p:nvPr>
            <p:ph idx="1"/>
          </p:nvPr>
        </p:nvSpPr>
        <p:spPr>
          <a:xfrm>
            <a:off x="677334" y="1371601"/>
            <a:ext cx="8596668" cy="4669762"/>
          </a:xfrm>
        </p:spPr>
        <p:txBody>
          <a:bodyPr/>
          <a:lstStyle/>
          <a:p>
            <a:pPr marL="0" indent="0">
              <a:buNone/>
            </a:pPr>
            <a:r>
              <a:rPr lang="sl-SI" dirty="0" smtClean="0">
                <a:solidFill>
                  <a:schemeClr val="accent1">
                    <a:lumMod val="75000"/>
                  </a:schemeClr>
                </a:solidFill>
              </a:rPr>
              <a:t>Obleka ne naredi človeka, pove pa veliko o njem; o njegovem značaju, temperamentu, poklicu, kulturi …</a:t>
            </a:r>
          </a:p>
          <a:p>
            <a:pPr marL="0" indent="0">
              <a:buNone/>
            </a:pPr>
            <a:endParaRPr lang="sl-SI" dirty="0">
              <a:solidFill>
                <a:schemeClr val="accent1">
                  <a:lumMod val="75000"/>
                </a:schemeClr>
              </a:solidFill>
            </a:endParaRPr>
          </a:p>
        </p:txBody>
      </p:sp>
      <p:pic>
        <p:nvPicPr>
          <p:cNvPr id="4" name="Slika 3"/>
          <p:cNvPicPr>
            <a:picLocks noChangeAspect="1"/>
          </p:cNvPicPr>
          <p:nvPr/>
        </p:nvPicPr>
        <p:blipFill rotWithShape="1">
          <a:blip r:embed="rId2"/>
          <a:srcRect l="6667" t="13753" r="4683"/>
          <a:stretch/>
        </p:blipFill>
        <p:spPr>
          <a:xfrm>
            <a:off x="459031" y="2231189"/>
            <a:ext cx="1813810" cy="2394522"/>
          </a:xfrm>
          <a:prstGeom prst="rect">
            <a:avLst/>
          </a:prstGeom>
        </p:spPr>
      </p:pic>
      <p:pic>
        <p:nvPicPr>
          <p:cNvPr id="5" name="Slika 4"/>
          <p:cNvPicPr>
            <a:picLocks noChangeAspect="1"/>
          </p:cNvPicPr>
          <p:nvPr/>
        </p:nvPicPr>
        <p:blipFill rotWithShape="1">
          <a:blip r:embed="rId3"/>
          <a:srcRect l="27322" t="3165" r="12342"/>
          <a:stretch/>
        </p:blipFill>
        <p:spPr>
          <a:xfrm>
            <a:off x="6649796" y="2018377"/>
            <a:ext cx="1578338" cy="3376210"/>
          </a:xfrm>
          <a:prstGeom prst="rect">
            <a:avLst/>
          </a:prstGeom>
        </p:spPr>
      </p:pic>
      <p:pic>
        <p:nvPicPr>
          <p:cNvPr id="6" name="Slika 5"/>
          <p:cNvPicPr>
            <a:picLocks noChangeAspect="1"/>
          </p:cNvPicPr>
          <p:nvPr/>
        </p:nvPicPr>
        <p:blipFill rotWithShape="1">
          <a:blip r:embed="rId4"/>
          <a:srcRect l="16100" r="22383"/>
          <a:stretch/>
        </p:blipFill>
        <p:spPr>
          <a:xfrm>
            <a:off x="9908656" y="4747350"/>
            <a:ext cx="2075790" cy="1939277"/>
          </a:xfrm>
          <a:prstGeom prst="rect">
            <a:avLst/>
          </a:prstGeom>
        </p:spPr>
      </p:pic>
      <p:pic>
        <p:nvPicPr>
          <p:cNvPr id="7" name="Slika 6"/>
          <p:cNvPicPr>
            <a:picLocks noChangeAspect="1"/>
          </p:cNvPicPr>
          <p:nvPr/>
        </p:nvPicPr>
        <p:blipFill rotWithShape="1">
          <a:blip r:embed="rId5"/>
          <a:srcRect l="3933" r="22246"/>
          <a:stretch/>
        </p:blipFill>
        <p:spPr>
          <a:xfrm>
            <a:off x="380278" y="4996941"/>
            <a:ext cx="2239450" cy="1848633"/>
          </a:xfrm>
          <a:prstGeom prst="rect">
            <a:avLst/>
          </a:prstGeom>
        </p:spPr>
      </p:pic>
      <p:pic>
        <p:nvPicPr>
          <p:cNvPr id="8" name="Slika 7"/>
          <p:cNvPicPr>
            <a:picLocks noChangeAspect="1"/>
          </p:cNvPicPr>
          <p:nvPr/>
        </p:nvPicPr>
        <p:blipFill rotWithShape="1">
          <a:blip r:embed="rId6"/>
          <a:srcRect l="18281" r="12830"/>
          <a:stretch/>
        </p:blipFill>
        <p:spPr>
          <a:xfrm>
            <a:off x="5005811" y="2925647"/>
            <a:ext cx="1454046" cy="2813234"/>
          </a:xfrm>
          <a:prstGeom prst="rect">
            <a:avLst/>
          </a:prstGeom>
        </p:spPr>
      </p:pic>
      <p:pic>
        <p:nvPicPr>
          <p:cNvPr id="9" name="Slika 8"/>
          <p:cNvPicPr>
            <a:picLocks noChangeAspect="1"/>
          </p:cNvPicPr>
          <p:nvPr/>
        </p:nvPicPr>
        <p:blipFill rotWithShape="1">
          <a:blip r:embed="rId7"/>
          <a:srcRect l="19541"/>
          <a:stretch/>
        </p:blipFill>
        <p:spPr>
          <a:xfrm>
            <a:off x="8418073" y="969549"/>
            <a:ext cx="1578338" cy="3092907"/>
          </a:xfrm>
          <a:prstGeom prst="rect">
            <a:avLst/>
          </a:prstGeom>
        </p:spPr>
      </p:pic>
      <p:pic>
        <p:nvPicPr>
          <p:cNvPr id="10" name="Slika 9"/>
          <p:cNvPicPr>
            <a:picLocks noChangeAspect="1"/>
          </p:cNvPicPr>
          <p:nvPr/>
        </p:nvPicPr>
        <p:blipFill>
          <a:blip r:embed="rId8"/>
          <a:stretch>
            <a:fillRect/>
          </a:stretch>
        </p:blipFill>
        <p:spPr>
          <a:xfrm>
            <a:off x="10186350" y="53913"/>
            <a:ext cx="1915258" cy="3084226"/>
          </a:xfrm>
          <a:prstGeom prst="rect">
            <a:avLst/>
          </a:prstGeom>
        </p:spPr>
      </p:pic>
      <p:pic>
        <p:nvPicPr>
          <p:cNvPr id="11" name="Slika 10"/>
          <p:cNvPicPr>
            <a:picLocks noChangeAspect="1"/>
          </p:cNvPicPr>
          <p:nvPr/>
        </p:nvPicPr>
        <p:blipFill rotWithShape="1">
          <a:blip r:embed="rId9"/>
          <a:srcRect l="25207" t="10819" r="20369" b="-340"/>
          <a:stretch/>
        </p:blipFill>
        <p:spPr>
          <a:xfrm>
            <a:off x="3273176" y="3642610"/>
            <a:ext cx="1465054" cy="3215389"/>
          </a:xfrm>
          <a:prstGeom prst="rect">
            <a:avLst/>
          </a:prstGeom>
        </p:spPr>
      </p:pic>
    </p:spTree>
    <p:extLst>
      <p:ext uri="{BB962C8B-B14F-4D97-AF65-F5344CB8AC3E}">
        <p14:creationId xmlns:p14="http://schemas.microsoft.com/office/powerpoint/2010/main" val="3044256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10685210" cy="2268511"/>
          </a:xfrm>
        </p:spPr>
        <p:txBody>
          <a:bodyPr>
            <a:normAutofit/>
          </a:bodyPr>
          <a:lstStyle/>
          <a:p>
            <a:r>
              <a:rPr lang="sl-SI" dirty="0" smtClean="0"/>
              <a:t>OSNOVNA NAČELA ESTETSKEGA OBLAČENJA</a:t>
            </a:r>
            <a:br>
              <a:rPr lang="sl-SI" dirty="0" smtClean="0"/>
            </a:br>
            <a:r>
              <a:rPr lang="sl-SI" sz="1800" dirty="0" smtClean="0"/>
              <a:t>Imamo </a:t>
            </a:r>
            <a:r>
              <a:rPr lang="sl-SI" sz="1800" dirty="0" smtClean="0">
                <a:solidFill>
                  <a:schemeClr val="accent5">
                    <a:lumMod val="75000"/>
                  </a:schemeClr>
                </a:solidFill>
              </a:rPr>
              <a:t>različne postave </a:t>
            </a:r>
            <a:r>
              <a:rPr lang="sl-SI" sz="1800" dirty="0" smtClean="0"/>
              <a:t>(suhi, močni, visoki, majhni…) , </a:t>
            </a:r>
            <a:r>
              <a:rPr lang="sl-SI" sz="1800" dirty="0" smtClean="0">
                <a:solidFill>
                  <a:schemeClr val="accent5">
                    <a:lumMod val="75000"/>
                  </a:schemeClr>
                </a:solidFill>
              </a:rPr>
              <a:t>različne oblike obrazov </a:t>
            </a:r>
            <a:r>
              <a:rPr lang="sl-SI" sz="1800" dirty="0" smtClean="0"/>
              <a:t/>
            </a:r>
            <a:br>
              <a:rPr lang="sl-SI" sz="1800" dirty="0" smtClean="0"/>
            </a:br>
            <a:r>
              <a:rPr lang="sl-SI" sz="1800" dirty="0" smtClean="0"/>
              <a:t>(podolgovat, okrogel, ovalen, oglat, trikoten…), </a:t>
            </a:r>
            <a:r>
              <a:rPr lang="sl-SI" sz="1800" dirty="0" smtClean="0">
                <a:solidFill>
                  <a:schemeClr val="accent5">
                    <a:lumMod val="75000"/>
                  </a:schemeClr>
                </a:solidFill>
              </a:rPr>
              <a:t>različne barve polti in oči </a:t>
            </a:r>
            <a:r>
              <a:rPr lang="sl-SI" sz="1800" dirty="0" smtClean="0"/>
              <a:t>in še kaj, </a:t>
            </a:r>
            <a:br>
              <a:rPr lang="sl-SI" sz="1800" dirty="0" smtClean="0"/>
            </a:br>
            <a:r>
              <a:rPr lang="sl-SI" sz="1800" dirty="0" smtClean="0"/>
              <a:t>zato nam vsem ne ustrezajo enaka oblačila. Boljk kot trenutni modi je pomembno, da </a:t>
            </a:r>
            <a:br>
              <a:rPr lang="sl-SI" sz="1800" dirty="0" smtClean="0"/>
            </a:br>
            <a:r>
              <a:rPr lang="sl-SI" sz="1800" dirty="0" smtClean="0"/>
              <a:t>kupujemo oblačila, ki se </a:t>
            </a:r>
            <a:r>
              <a:rPr lang="sl-SI" sz="1800" dirty="0" smtClean="0">
                <a:solidFill>
                  <a:schemeClr val="accent5">
                    <a:lumMod val="75000"/>
                  </a:schemeClr>
                </a:solidFill>
              </a:rPr>
              <a:t>prilegajo naši postavi in posebnostim</a:t>
            </a:r>
            <a:r>
              <a:rPr lang="sl-SI" sz="1800" dirty="0"/>
              <a:t>.</a:t>
            </a:r>
            <a:r>
              <a:rPr lang="sl-SI" sz="1800" dirty="0" smtClean="0"/>
              <a:t> Le tako bomo v njih dobro </a:t>
            </a:r>
            <a:br>
              <a:rPr lang="sl-SI" sz="1800" dirty="0" smtClean="0"/>
            </a:br>
            <a:r>
              <a:rPr lang="sl-SI" sz="1800" dirty="0" smtClean="0"/>
              <a:t>izgledali.</a:t>
            </a:r>
            <a:endParaRPr lang="sl-SI" sz="1800"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539" b="16647"/>
          <a:stretch/>
        </p:blipFill>
        <p:spPr>
          <a:xfrm>
            <a:off x="2112337" y="2441427"/>
            <a:ext cx="4393393" cy="4399611"/>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6812" t="11367" r="7513" b="22404"/>
          <a:stretch/>
        </p:blipFill>
        <p:spPr>
          <a:xfrm>
            <a:off x="6625651" y="2441427"/>
            <a:ext cx="4122296" cy="4382651"/>
          </a:xfrm>
          <a:prstGeom prst="rect">
            <a:avLst/>
          </a:prstGeom>
        </p:spPr>
      </p:pic>
      <p:sp>
        <p:nvSpPr>
          <p:cNvPr id="6" name="PoljeZBesedilom 5"/>
          <p:cNvSpPr txBox="1"/>
          <p:nvPr/>
        </p:nvSpPr>
        <p:spPr>
          <a:xfrm>
            <a:off x="677334" y="3162925"/>
            <a:ext cx="1435003" cy="369332"/>
          </a:xfrm>
          <a:prstGeom prst="rect">
            <a:avLst/>
          </a:prstGeom>
          <a:noFill/>
        </p:spPr>
        <p:txBody>
          <a:bodyPr wrap="square" rtlCol="0">
            <a:spAutoFit/>
          </a:bodyPr>
          <a:lstStyle/>
          <a:p>
            <a:pPr algn="r"/>
            <a:r>
              <a:rPr lang="sl-SI" dirty="0"/>
              <a:t>v</a:t>
            </a:r>
            <a:r>
              <a:rPr lang="sl-SI" dirty="0" smtClean="0"/>
              <a:t>isoki</a:t>
            </a:r>
          </a:p>
        </p:txBody>
      </p:sp>
      <p:sp>
        <p:nvSpPr>
          <p:cNvPr id="7" name="PoljeZBesedilom 6"/>
          <p:cNvSpPr txBox="1"/>
          <p:nvPr/>
        </p:nvSpPr>
        <p:spPr>
          <a:xfrm>
            <a:off x="1004341" y="5141626"/>
            <a:ext cx="1107996" cy="646331"/>
          </a:xfrm>
          <a:prstGeom prst="rect">
            <a:avLst/>
          </a:prstGeom>
          <a:noFill/>
        </p:spPr>
        <p:txBody>
          <a:bodyPr wrap="square" rtlCol="0">
            <a:spAutoFit/>
          </a:bodyPr>
          <a:lstStyle/>
          <a:p>
            <a:pPr algn="r"/>
            <a:endParaRPr lang="sl-SI" dirty="0" smtClean="0"/>
          </a:p>
          <a:p>
            <a:pPr algn="r"/>
            <a:r>
              <a:rPr lang="sl-SI" dirty="0" smtClean="0"/>
              <a:t>majhni</a:t>
            </a:r>
            <a:endParaRPr lang="sl-SI" dirty="0"/>
          </a:p>
        </p:txBody>
      </p:sp>
      <p:sp>
        <p:nvSpPr>
          <p:cNvPr id="8" name="PoljeZBesedilom 7"/>
          <p:cNvSpPr txBox="1"/>
          <p:nvPr/>
        </p:nvSpPr>
        <p:spPr>
          <a:xfrm>
            <a:off x="2338466" y="6535711"/>
            <a:ext cx="1064301" cy="369332"/>
          </a:xfrm>
          <a:prstGeom prst="rect">
            <a:avLst/>
          </a:prstGeom>
          <a:noFill/>
        </p:spPr>
        <p:txBody>
          <a:bodyPr wrap="square" rtlCol="0">
            <a:spAutoFit/>
          </a:bodyPr>
          <a:lstStyle/>
          <a:p>
            <a:pPr algn="ctr"/>
            <a:r>
              <a:rPr lang="sl-SI" dirty="0" smtClean="0"/>
              <a:t>vitki</a:t>
            </a:r>
            <a:endParaRPr lang="sl-SI" dirty="0"/>
          </a:p>
        </p:txBody>
      </p:sp>
      <p:sp>
        <p:nvSpPr>
          <p:cNvPr id="9" name="PoljeZBesedilom 8"/>
          <p:cNvSpPr txBox="1"/>
          <p:nvPr/>
        </p:nvSpPr>
        <p:spPr>
          <a:xfrm>
            <a:off x="3822492" y="6535711"/>
            <a:ext cx="1109272" cy="369332"/>
          </a:xfrm>
          <a:prstGeom prst="rect">
            <a:avLst/>
          </a:prstGeom>
          <a:noFill/>
        </p:spPr>
        <p:txBody>
          <a:bodyPr wrap="square" rtlCol="0">
            <a:spAutoFit/>
          </a:bodyPr>
          <a:lstStyle/>
          <a:p>
            <a:pPr algn="ctr"/>
            <a:r>
              <a:rPr lang="sl-SI" dirty="0" smtClean="0"/>
              <a:t>močni</a:t>
            </a:r>
            <a:endParaRPr lang="sl-SI" dirty="0"/>
          </a:p>
        </p:txBody>
      </p:sp>
      <p:sp>
        <p:nvSpPr>
          <p:cNvPr id="10" name="PoljeZBesedilom 9"/>
          <p:cNvSpPr txBox="1"/>
          <p:nvPr/>
        </p:nvSpPr>
        <p:spPr>
          <a:xfrm>
            <a:off x="5471410" y="6535711"/>
            <a:ext cx="1019331" cy="369332"/>
          </a:xfrm>
          <a:prstGeom prst="rect">
            <a:avLst/>
          </a:prstGeom>
          <a:noFill/>
        </p:spPr>
        <p:txBody>
          <a:bodyPr wrap="square" rtlCol="0">
            <a:spAutoFit/>
          </a:bodyPr>
          <a:lstStyle/>
          <a:p>
            <a:r>
              <a:rPr lang="sl-SI" dirty="0" smtClean="0"/>
              <a:t>moški</a:t>
            </a:r>
            <a:endParaRPr lang="sl-SI" dirty="0"/>
          </a:p>
        </p:txBody>
      </p:sp>
    </p:spTree>
    <p:extLst>
      <p:ext uri="{BB962C8B-B14F-4D97-AF65-F5344CB8AC3E}">
        <p14:creationId xmlns:p14="http://schemas.microsoft.com/office/powerpoint/2010/main" val="2239091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4695" y="609600"/>
            <a:ext cx="9278911" cy="1320800"/>
          </a:xfrm>
        </p:spPr>
        <p:txBody>
          <a:bodyPr/>
          <a:lstStyle/>
          <a:p>
            <a:r>
              <a:rPr lang="sl-SI" dirty="0"/>
              <a:t>OSNOVNA NAČELA </a:t>
            </a:r>
            <a:r>
              <a:rPr lang="sl-SI" dirty="0" smtClean="0"/>
              <a:t>ESTETSKEGA OBLAČENJA</a:t>
            </a:r>
            <a:endParaRPr lang="sl-SI"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226" b="15587"/>
          <a:stretch/>
        </p:blipFill>
        <p:spPr>
          <a:xfrm>
            <a:off x="851073" y="1323721"/>
            <a:ext cx="4269705" cy="4297589"/>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t="11606" b="19011"/>
          <a:stretch/>
        </p:blipFill>
        <p:spPr>
          <a:xfrm>
            <a:off x="5411448" y="1323722"/>
            <a:ext cx="4503782" cy="4297589"/>
          </a:xfrm>
          <a:prstGeom prst="rect">
            <a:avLst/>
          </a:prstGeom>
        </p:spPr>
      </p:pic>
      <p:sp>
        <p:nvSpPr>
          <p:cNvPr id="6" name="PoljeZBesedilom 5"/>
          <p:cNvSpPr txBox="1"/>
          <p:nvPr/>
        </p:nvSpPr>
        <p:spPr>
          <a:xfrm>
            <a:off x="851072" y="5846164"/>
            <a:ext cx="10841255" cy="707886"/>
          </a:xfrm>
          <a:prstGeom prst="rect">
            <a:avLst/>
          </a:prstGeom>
          <a:noFill/>
        </p:spPr>
        <p:txBody>
          <a:bodyPr wrap="square" rtlCol="0">
            <a:spAutoFit/>
          </a:bodyPr>
          <a:lstStyle/>
          <a:p>
            <a:r>
              <a:rPr lang="sl-SI" sz="2000" dirty="0" smtClean="0">
                <a:solidFill>
                  <a:srgbClr val="C00000"/>
                </a:solidFill>
              </a:rPr>
              <a:t>Navpične linije nas podaljšajo in </a:t>
            </a:r>
            <a:r>
              <a:rPr lang="sl-SI" sz="2000" dirty="0" err="1" smtClean="0">
                <a:solidFill>
                  <a:srgbClr val="C00000"/>
                </a:solidFill>
              </a:rPr>
              <a:t>zožajo</a:t>
            </a:r>
            <a:r>
              <a:rPr lang="sl-SI" sz="2000" dirty="0" smtClean="0">
                <a:solidFill>
                  <a:srgbClr val="C00000"/>
                </a:solidFill>
              </a:rPr>
              <a:t>. Videti smo večji in bolj suhi kot v resnici. </a:t>
            </a:r>
          </a:p>
          <a:p>
            <a:r>
              <a:rPr lang="sl-SI" sz="2000" dirty="0" smtClean="0">
                <a:solidFill>
                  <a:srgbClr val="C00000"/>
                </a:solidFill>
              </a:rPr>
              <a:t>Prečne linije nas razširijo in skrajšajo. Videti smo manjši in manj suhi.</a:t>
            </a:r>
            <a:endParaRPr lang="sl-SI" sz="2000" dirty="0">
              <a:solidFill>
                <a:srgbClr val="C00000"/>
              </a:solidFill>
            </a:endParaRPr>
          </a:p>
        </p:txBody>
      </p:sp>
    </p:spTree>
    <p:extLst>
      <p:ext uri="{BB962C8B-B14F-4D97-AF65-F5344CB8AC3E}">
        <p14:creationId xmlns:p14="http://schemas.microsoft.com/office/powerpoint/2010/main" val="286912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10130574" cy="1320800"/>
          </a:xfrm>
        </p:spPr>
        <p:txBody>
          <a:bodyPr/>
          <a:lstStyle/>
          <a:p>
            <a:r>
              <a:rPr lang="sl-SI" dirty="0"/>
              <a:t>OSNOVNA NAČELA ESTETSKEGA OBLAČENJA</a:t>
            </a:r>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278" b="18158"/>
          <a:stretch/>
        </p:blipFill>
        <p:spPr>
          <a:xfrm>
            <a:off x="5389042" y="1334125"/>
            <a:ext cx="4264623" cy="4197246"/>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t="11939" b="18656"/>
          <a:stretch/>
        </p:blipFill>
        <p:spPr>
          <a:xfrm>
            <a:off x="834579" y="1334125"/>
            <a:ext cx="4397219" cy="4197246"/>
          </a:xfrm>
          <a:prstGeom prst="rect">
            <a:avLst/>
          </a:prstGeom>
        </p:spPr>
      </p:pic>
      <p:sp>
        <p:nvSpPr>
          <p:cNvPr id="7" name="PoljeZBesedilom 6"/>
          <p:cNvSpPr txBox="1"/>
          <p:nvPr/>
        </p:nvSpPr>
        <p:spPr>
          <a:xfrm>
            <a:off x="677334" y="5531371"/>
            <a:ext cx="9725840" cy="1200329"/>
          </a:xfrm>
          <a:prstGeom prst="rect">
            <a:avLst/>
          </a:prstGeom>
          <a:noFill/>
        </p:spPr>
        <p:txBody>
          <a:bodyPr wrap="square" rtlCol="0">
            <a:spAutoFit/>
          </a:bodyPr>
          <a:lstStyle/>
          <a:p>
            <a:r>
              <a:rPr lang="sl-SI" dirty="0" smtClean="0">
                <a:solidFill>
                  <a:srgbClr val="C00000"/>
                </a:solidFill>
              </a:rPr>
              <a:t>Veliki vzorci nas na videz pomanjšajo in so primerni za velike in močnejše ljudi.</a:t>
            </a:r>
          </a:p>
          <a:p>
            <a:r>
              <a:rPr lang="sl-SI" dirty="0" smtClean="0">
                <a:solidFill>
                  <a:srgbClr val="C00000"/>
                </a:solidFill>
              </a:rPr>
              <a:t>Drobni vzorci nas na videz povečajo in so primerni za majhne in bolj suhe ljudi.</a:t>
            </a:r>
          </a:p>
          <a:p>
            <a:r>
              <a:rPr lang="sl-SI" dirty="0" smtClean="0">
                <a:solidFill>
                  <a:srgbClr val="C00000"/>
                </a:solidFill>
              </a:rPr>
              <a:t>V črnih in enobarvnih pastelnih oblačilih izgledamo manjši in bolj suhi.</a:t>
            </a:r>
          </a:p>
          <a:p>
            <a:r>
              <a:rPr lang="sl-SI" dirty="0" smtClean="0">
                <a:solidFill>
                  <a:srgbClr val="C00000"/>
                </a:solidFill>
              </a:rPr>
              <a:t>V živobarvnih in živo pisanih oblačilih izgledamo večji in smo bolj opazni.</a:t>
            </a:r>
            <a:endParaRPr lang="sl-SI" dirty="0">
              <a:solidFill>
                <a:srgbClr val="C00000"/>
              </a:solidFill>
            </a:endParaRPr>
          </a:p>
        </p:txBody>
      </p:sp>
    </p:spTree>
    <p:extLst>
      <p:ext uri="{BB962C8B-B14F-4D97-AF65-F5344CB8AC3E}">
        <p14:creationId xmlns:p14="http://schemas.microsoft.com/office/powerpoint/2010/main" val="2585113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10805132" cy="844446"/>
          </a:xfrm>
        </p:spPr>
        <p:txBody>
          <a:bodyPr/>
          <a:lstStyle/>
          <a:p>
            <a:r>
              <a:rPr lang="sl-SI" dirty="0"/>
              <a:t>OSNOVNA NAČELA ESTETSKEGA OBLAČENJA</a:t>
            </a: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8538" y="1334228"/>
            <a:ext cx="4108236" cy="5523771"/>
          </a:xfrm>
        </p:spPr>
      </p:pic>
      <p:sp>
        <p:nvSpPr>
          <p:cNvPr id="5" name="PoljeZBesedilom 4"/>
          <p:cNvSpPr txBox="1"/>
          <p:nvPr/>
        </p:nvSpPr>
        <p:spPr>
          <a:xfrm>
            <a:off x="5141626" y="1349115"/>
            <a:ext cx="5336499" cy="5909310"/>
          </a:xfrm>
          <a:prstGeom prst="rect">
            <a:avLst/>
          </a:prstGeom>
          <a:noFill/>
        </p:spPr>
        <p:txBody>
          <a:bodyPr wrap="square" rtlCol="0">
            <a:spAutoFit/>
          </a:bodyPr>
          <a:lstStyle/>
          <a:p>
            <a:pPr marL="285750" indent="-285750">
              <a:buFont typeface="Wingdings" panose="05000000000000000000" pitchFamily="2" charset="2"/>
              <a:buChar char="v"/>
            </a:pPr>
            <a:r>
              <a:rPr lang="sl-SI" sz="2400" dirty="0" smtClean="0">
                <a:solidFill>
                  <a:srgbClr val="C00000"/>
                </a:solidFill>
              </a:rPr>
              <a:t>Preobilne obline zakrijemo z ohlapnimi oblačili  črno – bele barve in z enostavnimi vzorci v padajoči liniji ali brez njih.</a:t>
            </a:r>
          </a:p>
          <a:p>
            <a:pPr marL="285750" indent="-285750">
              <a:buFont typeface="Wingdings" panose="05000000000000000000" pitchFamily="2" charset="2"/>
              <a:buChar char="v"/>
            </a:pPr>
            <a:endParaRPr lang="sl-SI" sz="2400" dirty="0" smtClean="0">
              <a:solidFill>
                <a:srgbClr val="C00000"/>
              </a:solidFill>
            </a:endParaRPr>
          </a:p>
          <a:p>
            <a:pPr marL="285750" indent="-285750">
              <a:buFont typeface="Wingdings" panose="05000000000000000000" pitchFamily="2" charset="2"/>
              <a:buChar char="v"/>
            </a:pPr>
            <a:r>
              <a:rPr lang="sl-SI" sz="2400" dirty="0" smtClean="0">
                <a:solidFill>
                  <a:srgbClr val="C00000"/>
                </a:solidFill>
              </a:rPr>
              <a:t>Če želimo kater del telesa na videz povečati ali poudariti, ga odenemo v žive barve z ustreznimi linijami in vzorci.</a:t>
            </a:r>
          </a:p>
          <a:p>
            <a:pPr marL="285750" indent="-285750">
              <a:buFont typeface="Wingdings" panose="05000000000000000000" pitchFamily="2" charset="2"/>
              <a:buChar char="v"/>
            </a:pPr>
            <a:endParaRPr lang="sl-SI" sz="2400" dirty="0">
              <a:solidFill>
                <a:srgbClr val="C00000"/>
              </a:solidFill>
            </a:endParaRPr>
          </a:p>
          <a:p>
            <a:pPr marL="285750" indent="-285750">
              <a:buFont typeface="Wingdings" panose="05000000000000000000" pitchFamily="2" charset="2"/>
              <a:buChar char="v"/>
            </a:pPr>
            <a:r>
              <a:rPr lang="sl-SI" sz="2400" dirty="0" smtClean="0">
                <a:solidFill>
                  <a:srgbClr val="C00000"/>
                </a:solidFill>
              </a:rPr>
              <a:t>Ohlapna oblačila zakrijejo našo postavo.</a:t>
            </a:r>
          </a:p>
          <a:p>
            <a:pPr marL="285750" indent="-285750">
              <a:buFont typeface="Wingdings" panose="05000000000000000000" pitchFamily="2" charset="2"/>
              <a:buChar char="v"/>
            </a:pPr>
            <a:endParaRPr lang="sl-SI" sz="2400" dirty="0" smtClean="0">
              <a:solidFill>
                <a:srgbClr val="C00000"/>
              </a:solidFill>
            </a:endParaRPr>
          </a:p>
          <a:p>
            <a:pPr marL="285750" indent="-285750">
              <a:buFont typeface="Wingdings" panose="05000000000000000000" pitchFamily="2" charset="2"/>
              <a:buChar char="v"/>
            </a:pPr>
            <a:r>
              <a:rPr lang="sl-SI" sz="2400" dirty="0" smtClean="0">
                <a:solidFill>
                  <a:srgbClr val="C00000"/>
                </a:solidFill>
              </a:rPr>
              <a:t>Oprijeta oblačila poudarijo našo postavo.</a:t>
            </a:r>
          </a:p>
          <a:p>
            <a:pPr marL="285750" indent="-285750">
              <a:buFontTx/>
              <a:buChar char="-"/>
            </a:pPr>
            <a:endParaRPr lang="sl-SI" dirty="0"/>
          </a:p>
        </p:txBody>
      </p:sp>
    </p:spTree>
    <p:extLst>
      <p:ext uri="{BB962C8B-B14F-4D97-AF65-F5344CB8AC3E}">
        <p14:creationId xmlns:p14="http://schemas.microsoft.com/office/powerpoint/2010/main" val="2223407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54571"/>
            <a:ext cx="8596668" cy="724525"/>
          </a:xfrm>
        </p:spPr>
        <p:txBody>
          <a:bodyPr>
            <a:normAutofit fontScale="90000"/>
          </a:bodyPr>
          <a:lstStyle/>
          <a:p>
            <a:pPr algn="ctr"/>
            <a:r>
              <a:rPr lang="sl-SI" dirty="0" smtClean="0"/>
              <a:t>ČE NE UPOŠTEVAMO SVOJE POSTAVE…</a:t>
            </a:r>
            <a:br>
              <a:rPr lang="sl-SI" dirty="0" smtClean="0"/>
            </a:br>
            <a:endParaRPr lang="sl-SI" dirty="0"/>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78416" y="1274163"/>
            <a:ext cx="3995585" cy="5495105"/>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891" y="1274163"/>
            <a:ext cx="3995586" cy="5495105"/>
          </a:xfrm>
          <a:prstGeom prst="rect">
            <a:avLst/>
          </a:prstGeom>
        </p:spPr>
      </p:pic>
    </p:spTree>
    <p:extLst>
      <p:ext uri="{BB962C8B-B14F-4D97-AF65-F5344CB8AC3E}">
        <p14:creationId xmlns:p14="http://schemas.microsoft.com/office/powerpoint/2010/main" val="2941072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649574"/>
          </a:xfrm>
        </p:spPr>
        <p:txBody>
          <a:bodyPr/>
          <a:lstStyle/>
          <a:p>
            <a:pPr algn="ctr"/>
            <a:r>
              <a:rPr lang="sl-SI" dirty="0" smtClean="0"/>
              <a:t>PRIČESKA, LIČENJE, OČALA</a:t>
            </a:r>
            <a:endParaRPr lang="sl-SI"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788" b="20342"/>
          <a:stretch/>
        </p:blipFill>
        <p:spPr>
          <a:xfrm>
            <a:off x="685711" y="1259174"/>
            <a:ext cx="4289957" cy="4122295"/>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t="14445" b="18398"/>
          <a:stretch/>
        </p:blipFill>
        <p:spPr>
          <a:xfrm>
            <a:off x="5171606" y="1259174"/>
            <a:ext cx="4463213" cy="4122295"/>
          </a:xfrm>
          <a:prstGeom prst="rect">
            <a:avLst/>
          </a:prstGeom>
        </p:spPr>
      </p:pic>
      <p:sp>
        <p:nvSpPr>
          <p:cNvPr id="6" name="PoljeZBesedilom 5"/>
          <p:cNvSpPr txBox="1"/>
          <p:nvPr/>
        </p:nvSpPr>
        <p:spPr>
          <a:xfrm>
            <a:off x="685711" y="5576341"/>
            <a:ext cx="11291430" cy="1323439"/>
          </a:xfrm>
          <a:prstGeom prst="rect">
            <a:avLst/>
          </a:prstGeom>
          <a:noFill/>
        </p:spPr>
        <p:txBody>
          <a:bodyPr wrap="square" rtlCol="0">
            <a:spAutoFit/>
          </a:bodyPr>
          <a:lstStyle/>
          <a:p>
            <a:r>
              <a:rPr lang="sl-SI" sz="2000" dirty="0" smtClean="0">
                <a:solidFill>
                  <a:srgbClr val="C00000"/>
                </a:solidFill>
              </a:rPr>
              <a:t>S pravilno izbiro pričeske in pravilnim ličenjem zakrijemo izstopajoče dele obraza in dodamo volumen, kjer menimo, da manjka. Očala izbiramo tako, da ravno nasprotujejo našim izstopajočim značilnostim obraza in jih s tem omilimo. Ovalnemu obrazu ustrezajo skoraj vse pričeske in vse oblike očal.</a:t>
            </a:r>
            <a:endParaRPr lang="sl-SI" sz="2000" dirty="0">
              <a:solidFill>
                <a:srgbClr val="C00000"/>
              </a:solidFill>
            </a:endParaRPr>
          </a:p>
        </p:txBody>
      </p:sp>
    </p:spTree>
    <p:extLst>
      <p:ext uri="{BB962C8B-B14F-4D97-AF65-F5344CB8AC3E}">
        <p14:creationId xmlns:p14="http://schemas.microsoft.com/office/powerpoint/2010/main" val="1904129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248</TotalTime>
  <Words>279</Words>
  <Application>Microsoft Office PowerPoint</Application>
  <PresentationFormat>Širokozaslonsko</PresentationFormat>
  <Paragraphs>43</Paragraphs>
  <Slides>8</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8</vt:i4>
      </vt:variant>
    </vt:vector>
  </HeadingPairs>
  <TitlesOfParts>
    <vt:vector size="13" baseType="lpstr">
      <vt:lpstr>Arial</vt:lpstr>
      <vt:lpstr>Trebuchet MS</vt:lpstr>
      <vt:lpstr>Wingdings</vt:lpstr>
      <vt:lpstr>Wingdings 3</vt:lpstr>
      <vt:lpstr>Gladko</vt:lpstr>
      <vt:lpstr>OSEBNI STIL OBLAČENJA</vt:lpstr>
      <vt:lpstr>OBLEKA NAREDI ČLOVEKA ?!</vt:lpstr>
      <vt:lpstr>OSNOVNA NAČELA ESTETSKEGA OBLAČENJA Imamo različne postave (suhi, močni, visoki, majhni…) , različne oblike obrazov  (podolgovat, okrogel, ovalen, oglat, trikoten…), različne barve polti in oči in še kaj,  zato nam vsem ne ustrezajo enaka oblačila. Boljk kot trenutni modi je pomembno, da  kupujemo oblačila, ki se prilegajo naši postavi in posebnostim. Le tako bomo v njih dobro  izgledali.</vt:lpstr>
      <vt:lpstr>OSNOVNA NAČELA ESTETSKEGA OBLAČENJA</vt:lpstr>
      <vt:lpstr>OSNOVNA NAČELA ESTETSKEGA OBLAČENJA</vt:lpstr>
      <vt:lpstr>OSNOVNA NAČELA ESTETSKEGA OBLAČENJA</vt:lpstr>
      <vt:lpstr>ČE NE UPOŠTEVAMO SVOJE POSTAVE… </vt:lpstr>
      <vt:lpstr>PRIČESKA, LIČENJE, OČALA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MODA IN ESTETSKO OBLAČENJE </dc:title>
  <dc:creator>Windows User</dc:creator>
  <cp:lastModifiedBy>Windows User</cp:lastModifiedBy>
  <cp:revision>33</cp:revision>
  <dcterms:created xsi:type="dcterms:W3CDTF">2020-03-27T02:38:40Z</dcterms:created>
  <dcterms:modified xsi:type="dcterms:W3CDTF">2020-04-08T05:56:34Z</dcterms:modified>
</cp:coreProperties>
</file>