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UUybfun5Yw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PROSTORNINO PLINA LAHKO SPREMINJAMO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UČBENIK STR. 88, 89</a:t>
            </a:r>
          </a:p>
        </p:txBody>
      </p:sp>
    </p:spTree>
    <p:extLst>
      <p:ext uri="{BB962C8B-B14F-4D97-AF65-F5344CB8AC3E}">
        <p14:creationId xmlns:p14="http://schemas.microsoft.com/office/powerpoint/2010/main" val="362665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POSKUS: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6800" y="1870364"/>
            <a:ext cx="10058400" cy="4389120"/>
          </a:xfrm>
        </p:spPr>
        <p:txBody>
          <a:bodyPr/>
          <a:lstStyle/>
          <a:p>
            <a:r>
              <a:rPr lang="sl-SI" dirty="0"/>
              <a:t>Od mami ali očka si sposodi stekleničko parfuma. Stekleničko popolnoma odpri in počakaj kakšno minuto. Kaj se je zgodilo?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Odgovor preveri na naslednji strani.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549" y="2800994"/>
            <a:ext cx="3151905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1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13295" y="606830"/>
            <a:ext cx="10058400" cy="5586152"/>
          </a:xfrm>
        </p:spPr>
        <p:txBody>
          <a:bodyPr>
            <a:normAutofit/>
          </a:bodyPr>
          <a:lstStyle/>
          <a:p>
            <a:r>
              <a:rPr lang="sl-SI" dirty="0"/>
              <a:t>Po določenem času si zavohal parfum. Zakaj? </a:t>
            </a:r>
          </a:p>
          <a:p>
            <a:r>
              <a:rPr lang="sl-SI" dirty="0"/>
              <a:t>Parfum hlapi. Iz tekočine prehaja v plin. Plin se širi po prostoru in čutnice v tvojem nosu zaznajo delce plina.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Si kdaj razmišljal kako nastane parfum? Če te zanima, si lahko ogledaš </a:t>
            </a:r>
            <a:r>
              <a:rPr lang="sl-SI" dirty="0">
                <a:hlinkClick r:id="rId2"/>
              </a:rPr>
              <a:t>tukaj.</a:t>
            </a:r>
            <a:r>
              <a:rPr lang="sl-SI" dirty="0"/>
              <a:t> Pri ogledu posnetka vklopi podnapise (desno spodaj).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894" y="1687483"/>
            <a:ext cx="1659666" cy="28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12133"/>
          </a:xfrm>
        </p:spPr>
        <p:txBody>
          <a:bodyPr/>
          <a:lstStyle/>
          <a:p>
            <a:r>
              <a:rPr lang="sl-SI" dirty="0"/>
              <a:t>POSKUS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6800" y="1554479"/>
            <a:ext cx="10058400" cy="4813069"/>
          </a:xfrm>
        </p:spPr>
        <p:txBody>
          <a:bodyPr/>
          <a:lstStyle/>
          <a:p>
            <a:r>
              <a:rPr lang="sl-SI" dirty="0"/>
              <a:t>Oglej si poskus stiskanja zraka z brizgalko (klikni na sliko spodaj).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Če imaš doma brizgalko, poskus naredi še sam.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50820" y="2304011"/>
            <a:ext cx="5410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8601" t="13207" r="8444" b="3658"/>
          <a:stretch/>
        </p:blipFill>
        <p:spPr>
          <a:xfrm>
            <a:off x="1388226" y="845180"/>
            <a:ext cx="9044247" cy="5098422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748145" y="415636"/>
            <a:ext cx="910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Preberi besedilo, v interaktivnem gradivu si lahko ogledaš tudi slike.</a:t>
            </a:r>
          </a:p>
        </p:txBody>
      </p:sp>
      <p:sp>
        <p:nvSpPr>
          <p:cNvPr id="5" name="PoljeZBesedilom 4"/>
          <p:cNvSpPr txBox="1"/>
          <p:nvPr/>
        </p:nvSpPr>
        <p:spPr>
          <a:xfrm flipH="1">
            <a:off x="961045" y="6003814"/>
            <a:ext cx="989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Preberi besedilo tudi v učbeniku na str. 88 in 89.</a:t>
            </a:r>
          </a:p>
        </p:txBody>
      </p:sp>
    </p:spTree>
    <p:extLst>
      <p:ext uri="{BB962C8B-B14F-4D97-AF65-F5344CB8AC3E}">
        <p14:creationId xmlns:p14="http://schemas.microsoft.com/office/powerpoint/2010/main" val="98782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07324" y="390698"/>
            <a:ext cx="11296996" cy="6076604"/>
          </a:xfrm>
        </p:spPr>
        <p:txBody>
          <a:bodyPr/>
          <a:lstStyle/>
          <a:p>
            <a:r>
              <a:rPr lang="sl-SI" dirty="0"/>
              <a:t>ZAPIS V ZVEZEK:</a:t>
            </a:r>
          </a:p>
          <a:p>
            <a:pPr marL="0" indent="0" algn="ctr">
              <a:buNone/>
            </a:pPr>
            <a:r>
              <a:rPr lang="sl-SI" sz="2000" b="1" dirty="0">
                <a:solidFill>
                  <a:srgbClr val="FF0000"/>
                </a:solidFill>
              </a:rPr>
              <a:t>PROSTORNINO PLINA LAHKO SPREMINJAMO</a:t>
            </a:r>
          </a:p>
          <a:p>
            <a:pPr marL="0" indent="0" algn="ctr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Pline lahko stiskamo. Pri tem se spremeni njihova prostornina, masa pa se ne spremeni.</a:t>
            </a:r>
          </a:p>
          <a:p>
            <a:pPr marL="0" indent="0">
              <a:buNone/>
            </a:pPr>
            <a:r>
              <a:rPr lang="sl-SI" dirty="0"/>
              <a:t>Pline shranjujemo v jeklenkah (potapljači). Na ta način plin stisnemo, da se utekočini.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						</a:t>
            </a:r>
            <a:r>
              <a:rPr lang="sl-SI"/>
              <a:t>	jeklenka (nariši jo)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POSKUS: Stiskanje plina z brizgalko (slike nariši)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                            Bat v brizgalki smo lahko stisnili do določene mere.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790" y="623454"/>
            <a:ext cx="1121706" cy="125474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630" y="4570411"/>
            <a:ext cx="1861126" cy="139584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7337" y="4577495"/>
            <a:ext cx="1917800" cy="14383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618" y="2477193"/>
            <a:ext cx="1692502" cy="1128885"/>
          </a:xfrm>
          <a:prstGeom prst="rect">
            <a:avLst/>
          </a:prstGeom>
        </p:spPr>
      </p:pic>
      <p:cxnSp>
        <p:nvCxnSpPr>
          <p:cNvPr id="9" name="Raven puščični povezovalnik 8"/>
          <p:cNvCxnSpPr/>
          <p:nvPr/>
        </p:nvCxnSpPr>
        <p:spPr>
          <a:xfrm flipV="1">
            <a:off x="6849688" y="2951018"/>
            <a:ext cx="856211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412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TM03457510[[fn=Milo]]</Template>
  <TotalTime>273</TotalTime>
  <Words>221</Words>
  <Application>Microsoft Office PowerPoint</Application>
  <PresentationFormat>Widescreen</PresentationFormat>
  <Paragraphs>56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Milo</vt:lpstr>
      <vt:lpstr>PROSTORNINO PLINA LAHKO SPREMINJAMO</vt:lpstr>
      <vt:lpstr>POSKUS:</vt:lpstr>
      <vt:lpstr>PowerPoint Presentation</vt:lpstr>
      <vt:lpstr>POSKUS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PROSTORNINO PLINA LAHKO SPREMINJAMO</dc:title>
  <dc:creator>Žan Jakše</dc:creator>
  <cp:lastModifiedBy>Marjeta Kuhar</cp:lastModifiedBy>
  <cp:revision>24</cp:revision>
  <dcterms:created xsi:type="dcterms:W3CDTF">2020-03-31T16:36:35Z</dcterms:created>
  <dcterms:modified xsi:type="dcterms:W3CDTF">2020-04-02T16:53:46Z</dcterms:modified>
</cp:coreProperties>
</file>